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3716000" cy="7708900"/>
  <p:notesSz cx="13716000" cy="77089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28700" y="2389759"/>
            <a:ext cx="11658600" cy="16188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057400" y="4316984"/>
            <a:ext cx="9601200" cy="19272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FFBD00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D1F28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FFBD00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85800" y="1773047"/>
            <a:ext cx="5966460" cy="50878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7063740" y="1773047"/>
            <a:ext cx="5966460" cy="50878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2048344" y="3857625"/>
            <a:ext cx="1272540" cy="3850640"/>
          </a:xfrm>
          <a:custGeom>
            <a:avLst/>
            <a:gdLst/>
            <a:ahLst/>
            <a:cxnLst/>
            <a:rect l="l" t="t" r="r" b="b"/>
            <a:pathLst>
              <a:path w="1272540" h="3850640">
                <a:moveTo>
                  <a:pt x="1272312" y="0"/>
                </a:moveTo>
                <a:lnTo>
                  <a:pt x="1272095" y="52877"/>
                </a:lnTo>
                <a:lnTo>
                  <a:pt x="1271447" y="105744"/>
                </a:lnTo>
                <a:lnTo>
                  <a:pt x="1270365" y="158601"/>
                </a:lnTo>
                <a:lnTo>
                  <a:pt x="1268852" y="211447"/>
                </a:lnTo>
                <a:lnTo>
                  <a:pt x="1266906" y="264282"/>
                </a:lnTo>
                <a:lnTo>
                  <a:pt x="1264527" y="317107"/>
                </a:lnTo>
                <a:lnTo>
                  <a:pt x="1261716" y="369911"/>
                </a:lnTo>
                <a:lnTo>
                  <a:pt x="1258474" y="422682"/>
                </a:lnTo>
                <a:lnTo>
                  <a:pt x="1254801" y="475422"/>
                </a:lnTo>
                <a:lnTo>
                  <a:pt x="1250696" y="528130"/>
                </a:lnTo>
                <a:lnTo>
                  <a:pt x="1246160" y="580806"/>
                </a:lnTo>
                <a:lnTo>
                  <a:pt x="1241192" y="633451"/>
                </a:lnTo>
                <a:lnTo>
                  <a:pt x="1235794" y="686053"/>
                </a:lnTo>
                <a:lnTo>
                  <a:pt x="1229966" y="738602"/>
                </a:lnTo>
                <a:lnTo>
                  <a:pt x="1223709" y="791098"/>
                </a:lnTo>
                <a:lnTo>
                  <a:pt x="1217023" y="843541"/>
                </a:lnTo>
                <a:lnTo>
                  <a:pt x="1209907" y="895931"/>
                </a:lnTo>
                <a:lnTo>
                  <a:pt x="1202362" y="948268"/>
                </a:lnTo>
                <a:lnTo>
                  <a:pt x="1194390" y="1000542"/>
                </a:lnTo>
                <a:lnTo>
                  <a:pt x="1185991" y="1052742"/>
                </a:lnTo>
                <a:lnTo>
                  <a:pt x="1177166" y="1104868"/>
                </a:lnTo>
                <a:lnTo>
                  <a:pt x="1167914" y="1156919"/>
                </a:lnTo>
                <a:lnTo>
                  <a:pt x="1158237" y="1208897"/>
                </a:lnTo>
                <a:lnTo>
                  <a:pt x="1148133" y="1260801"/>
                </a:lnTo>
                <a:lnTo>
                  <a:pt x="1137605" y="1312621"/>
                </a:lnTo>
                <a:lnTo>
                  <a:pt x="1126655" y="1364346"/>
                </a:lnTo>
                <a:lnTo>
                  <a:pt x="1115282" y="1415976"/>
                </a:lnTo>
                <a:lnTo>
                  <a:pt x="1103488" y="1467511"/>
                </a:lnTo>
                <a:lnTo>
                  <a:pt x="1091272" y="1518951"/>
                </a:lnTo>
                <a:lnTo>
                  <a:pt x="1078633" y="1570297"/>
                </a:lnTo>
                <a:lnTo>
                  <a:pt x="1065575" y="1621538"/>
                </a:lnTo>
                <a:lnTo>
                  <a:pt x="1052101" y="1672663"/>
                </a:lnTo>
                <a:lnTo>
                  <a:pt x="1038209" y="1723673"/>
                </a:lnTo>
                <a:lnTo>
                  <a:pt x="1023900" y="1774567"/>
                </a:lnTo>
                <a:lnTo>
                  <a:pt x="1009174" y="1825346"/>
                </a:lnTo>
                <a:lnTo>
                  <a:pt x="994032" y="1876010"/>
                </a:lnTo>
                <a:lnTo>
                  <a:pt x="978475" y="1926548"/>
                </a:lnTo>
                <a:lnTo>
                  <a:pt x="962508" y="1976950"/>
                </a:lnTo>
                <a:lnTo>
                  <a:pt x="946130" y="2027217"/>
                </a:lnTo>
                <a:lnTo>
                  <a:pt x="929341" y="2077348"/>
                </a:lnTo>
                <a:lnTo>
                  <a:pt x="912141" y="2127343"/>
                </a:lnTo>
                <a:lnTo>
                  <a:pt x="894531" y="2177203"/>
                </a:lnTo>
                <a:lnTo>
                  <a:pt x="876513" y="2226917"/>
                </a:lnTo>
                <a:lnTo>
                  <a:pt x="858092" y="2276475"/>
                </a:lnTo>
                <a:lnTo>
                  <a:pt x="839267" y="2325878"/>
                </a:lnTo>
                <a:lnTo>
                  <a:pt x="820039" y="2375125"/>
                </a:lnTo>
                <a:lnTo>
                  <a:pt x="800406" y="2424216"/>
                </a:lnTo>
                <a:lnTo>
                  <a:pt x="780371" y="2473151"/>
                </a:lnTo>
                <a:lnTo>
                  <a:pt x="759935" y="2521921"/>
                </a:lnTo>
                <a:lnTo>
                  <a:pt x="739105" y="2570516"/>
                </a:lnTo>
                <a:lnTo>
                  <a:pt x="717878" y="2618935"/>
                </a:lnTo>
                <a:lnTo>
                  <a:pt x="696257" y="2667179"/>
                </a:lnTo>
                <a:lnTo>
                  <a:pt x="674239" y="2715248"/>
                </a:lnTo>
                <a:lnTo>
                  <a:pt x="651827" y="2763141"/>
                </a:lnTo>
                <a:lnTo>
                  <a:pt x="629023" y="2810850"/>
                </a:lnTo>
                <a:lnTo>
                  <a:pt x="605833" y="2858364"/>
                </a:lnTo>
                <a:lnTo>
                  <a:pt x="582257" y="2905684"/>
                </a:lnTo>
                <a:lnTo>
                  <a:pt x="558294" y="2952809"/>
                </a:lnTo>
                <a:lnTo>
                  <a:pt x="533945" y="2999739"/>
                </a:lnTo>
                <a:lnTo>
                  <a:pt x="509209" y="3046475"/>
                </a:lnTo>
                <a:lnTo>
                  <a:pt x="484092" y="3093007"/>
                </a:lnTo>
                <a:lnTo>
                  <a:pt x="458598" y="3139326"/>
                </a:lnTo>
                <a:lnTo>
                  <a:pt x="432728" y="3185432"/>
                </a:lnTo>
                <a:lnTo>
                  <a:pt x="406482" y="3231324"/>
                </a:lnTo>
                <a:lnTo>
                  <a:pt x="379859" y="3277003"/>
                </a:lnTo>
                <a:lnTo>
                  <a:pt x="352860" y="3322469"/>
                </a:lnTo>
                <a:lnTo>
                  <a:pt x="325490" y="3367713"/>
                </a:lnTo>
                <a:lnTo>
                  <a:pt x="297755" y="3412725"/>
                </a:lnTo>
                <a:lnTo>
                  <a:pt x="269654" y="3457506"/>
                </a:lnTo>
                <a:lnTo>
                  <a:pt x="241187" y="3502055"/>
                </a:lnTo>
                <a:lnTo>
                  <a:pt x="212355" y="3546373"/>
                </a:lnTo>
                <a:lnTo>
                  <a:pt x="183158" y="3590459"/>
                </a:lnTo>
                <a:lnTo>
                  <a:pt x="153600" y="3634305"/>
                </a:lnTo>
                <a:lnTo>
                  <a:pt x="123690" y="3677902"/>
                </a:lnTo>
                <a:lnTo>
                  <a:pt x="93425" y="3721250"/>
                </a:lnTo>
                <a:lnTo>
                  <a:pt x="62807" y="3764349"/>
                </a:lnTo>
                <a:lnTo>
                  <a:pt x="31835" y="3807199"/>
                </a:lnTo>
                <a:lnTo>
                  <a:pt x="509" y="3849799"/>
                </a:lnTo>
                <a:lnTo>
                  <a:pt x="0" y="3850481"/>
                </a:lnTo>
              </a:path>
            </a:pathLst>
          </a:custGeom>
          <a:ln w="42862">
            <a:solidFill>
              <a:srgbClr val="FFB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395342" y="0"/>
            <a:ext cx="1278255" cy="7708265"/>
          </a:xfrm>
          <a:custGeom>
            <a:avLst/>
            <a:gdLst/>
            <a:ahLst/>
            <a:cxnLst/>
            <a:rect l="l" t="t" r="r" b="b"/>
            <a:pathLst>
              <a:path w="1278255" h="7708265">
                <a:moveTo>
                  <a:pt x="1272312" y="7708106"/>
                </a:moveTo>
                <a:lnTo>
                  <a:pt x="1240476" y="7664824"/>
                </a:lnTo>
                <a:lnTo>
                  <a:pt x="1209504" y="7621974"/>
                </a:lnTo>
                <a:lnTo>
                  <a:pt x="1178886" y="7578875"/>
                </a:lnTo>
                <a:lnTo>
                  <a:pt x="1148622" y="7535528"/>
                </a:lnTo>
                <a:lnTo>
                  <a:pt x="1118711" y="7491931"/>
                </a:lnTo>
                <a:lnTo>
                  <a:pt x="1089154" y="7448084"/>
                </a:lnTo>
                <a:lnTo>
                  <a:pt x="1059956" y="7403998"/>
                </a:lnTo>
                <a:lnTo>
                  <a:pt x="1031124" y="7359680"/>
                </a:lnTo>
                <a:lnTo>
                  <a:pt x="1002658" y="7315131"/>
                </a:lnTo>
                <a:lnTo>
                  <a:pt x="974557" y="7270350"/>
                </a:lnTo>
                <a:lnTo>
                  <a:pt x="946821" y="7225338"/>
                </a:lnTo>
                <a:lnTo>
                  <a:pt x="919451" y="7180094"/>
                </a:lnTo>
                <a:lnTo>
                  <a:pt x="892452" y="7134628"/>
                </a:lnTo>
                <a:lnTo>
                  <a:pt x="865829" y="7088949"/>
                </a:lnTo>
                <a:lnTo>
                  <a:pt x="839582" y="7043057"/>
                </a:lnTo>
                <a:lnTo>
                  <a:pt x="813712" y="6996951"/>
                </a:lnTo>
                <a:lnTo>
                  <a:pt x="788219" y="6950632"/>
                </a:lnTo>
                <a:lnTo>
                  <a:pt x="763101" y="6904100"/>
                </a:lnTo>
                <a:lnTo>
                  <a:pt x="738366" y="6857364"/>
                </a:lnTo>
                <a:lnTo>
                  <a:pt x="714017" y="6810434"/>
                </a:lnTo>
                <a:lnTo>
                  <a:pt x="690054" y="6763309"/>
                </a:lnTo>
                <a:lnTo>
                  <a:pt x="666477" y="6715989"/>
                </a:lnTo>
                <a:lnTo>
                  <a:pt x="643287" y="6668475"/>
                </a:lnTo>
                <a:lnTo>
                  <a:pt x="620484" y="6620767"/>
                </a:lnTo>
                <a:lnTo>
                  <a:pt x="598071" y="6572873"/>
                </a:lnTo>
                <a:lnTo>
                  <a:pt x="576054" y="6524804"/>
                </a:lnTo>
                <a:lnTo>
                  <a:pt x="554433" y="6476560"/>
                </a:lnTo>
                <a:lnTo>
                  <a:pt x="533206" y="6428141"/>
                </a:lnTo>
                <a:lnTo>
                  <a:pt x="512376" y="6379546"/>
                </a:lnTo>
                <a:lnTo>
                  <a:pt x="491940" y="6330776"/>
                </a:lnTo>
                <a:lnTo>
                  <a:pt x="471904" y="6281841"/>
                </a:lnTo>
                <a:lnTo>
                  <a:pt x="452272" y="6232750"/>
                </a:lnTo>
                <a:lnTo>
                  <a:pt x="433044" y="6183503"/>
                </a:lnTo>
                <a:lnTo>
                  <a:pt x="414219" y="6134100"/>
                </a:lnTo>
                <a:lnTo>
                  <a:pt x="395798" y="6084542"/>
                </a:lnTo>
                <a:lnTo>
                  <a:pt x="377780" y="6034828"/>
                </a:lnTo>
                <a:lnTo>
                  <a:pt x="360170" y="5984968"/>
                </a:lnTo>
                <a:lnTo>
                  <a:pt x="342970" y="5934973"/>
                </a:lnTo>
                <a:lnTo>
                  <a:pt x="326182" y="5884842"/>
                </a:lnTo>
                <a:lnTo>
                  <a:pt x="309803" y="5834575"/>
                </a:lnTo>
                <a:lnTo>
                  <a:pt x="293836" y="5784173"/>
                </a:lnTo>
                <a:lnTo>
                  <a:pt x="278280" y="5733635"/>
                </a:lnTo>
                <a:lnTo>
                  <a:pt x="263137" y="5682971"/>
                </a:lnTo>
                <a:lnTo>
                  <a:pt x="248411" y="5632192"/>
                </a:lnTo>
                <a:lnTo>
                  <a:pt x="234102" y="5581298"/>
                </a:lnTo>
                <a:lnTo>
                  <a:pt x="220211" y="5530288"/>
                </a:lnTo>
                <a:lnTo>
                  <a:pt x="206736" y="5479163"/>
                </a:lnTo>
                <a:lnTo>
                  <a:pt x="193678" y="5427922"/>
                </a:lnTo>
                <a:lnTo>
                  <a:pt x="181039" y="5376576"/>
                </a:lnTo>
                <a:lnTo>
                  <a:pt x="168823" y="5325136"/>
                </a:lnTo>
                <a:lnTo>
                  <a:pt x="157029" y="5273601"/>
                </a:lnTo>
                <a:lnTo>
                  <a:pt x="145656" y="5221971"/>
                </a:lnTo>
                <a:lnTo>
                  <a:pt x="134706" y="5170246"/>
                </a:lnTo>
                <a:lnTo>
                  <a:pt x="124178" y="5118426"/>
                </a:lnTo>
                <a:lnTo>
                  <a:pt x="114074" y="5066522"/>
                </a:lnTo>
                <a:lnTo>
                  <a:pt x="104397" y="5014544"/>
                </a:lnTo>
                <a:lnTo>
                  <a:pt x="95145" y="4962493"/>
                </a:lnTo>
                <a:lnTo>
                  <a:pt x="86320" y="4910367"/>
                </a:lnTo>
                <a:lnTo>
                  <a:pt x="77921" y="4858167"/>
                </a:lnTo>
                <a:lnTo>
                  <a:pt x="69948" y="4805893"/>
                </a:lnTo>
                <a:lnTo>
                  <a:pt x="62403" y="4753556"/>
                </a:lnTo>
                <a:lnTo>
                  <a:pt x="55288" y="4701166"/>
                </a:lnTo>
                <a:lnTo>
                  <a:pt x="48602" y="4648723"/>
                </a:lnTo>
                <a:lnTo>
                  <a:pt x="42345" y="4596227"/>
                </a:lnTo>
                <a:lnTo>
                  <a:pt x="36517" y="4543678"/>
                </a:lnTo>
                <a:lnTo>
                  <a:pt x="31119" y="4491076"/>
                </a:lnTo>
                <a:lnTo>
                  <a:pt x="26151" y="4438431"/>
                </a:lnTo>
                <a:lnTo>
                  <a:pt x="21615" y="4385755"/>
                </a:lnTo>
                <a:lnTo>
                  <a:pt x="17510" y="4333047"/>
                </a:lnTo>
                <a:lnTo>
                  <a:pt x="13837" y="4280307"/>
                </a:lnTo>
                <a:lnTo>
                  <a:pt x="10595" y="4227536"/>
                </a:lnTo>
                <a:lnTo>
                  <a:pt x="7784" y="4174732"/>
                </a:lnTo>
                <a:lnTo>
                  <a:pt x="5406" y="4121907"/>
                </a:lnTo>
                <a:lnTo>
                  <a:pt x="3460" y="4069072"/>
                </a:lnTo>
                <a:lnTo>
                  <a:pt x="1946" y="4016226"/>
                </a:lnTo>
                <a:lnTo>
                  <a:pt x="865" y="3963370"/>
                </a:lnTo>
                <a:lnTo>
                  <a:pt x="216" y="3910502"/>
                </a:lnTo>
                <a:lnTo>
                  <a:pt x="0" y="3857625"/>
                </a:lnTo>
                <a:lnTo>
                  <a:pt x="216" y="3804747"/>
                </a:lnTo>
                <a:lnTo>
                  <a:pt x="865" y="3751880"/>
                </a:lnTo>
                <a:lnTo>
                  <a:pt x="1946" y="3699023"/>
                </a:lnTo>
                <a:lnTo>
                  <a:pt x="3460" y="3646177"/>
                </a:lnTo>
                <a:lnTo>
                  <a:pt x="5406" y="3593342"/>
                </a:lnTo>
                <a:lnTo>
                  <a:pt x="7784" y="3540517"/>
                </a:lnTo>
                <a:lnTo>
                  <a:pt x="10595" y="3487714"/>
                </a:lnTo>
                <a:lnTo>
                  <a:pt x="13837" y="3434942"/>
                </a:lnTo>
                <a:lnTo>
                  <a:pt x="17510" y="3382202"/>
                </a:lnTo>
                <a:lnTo>
                  <a:pt x="21615" y="3329494"/>
                </a:lnTo>
                <a:lnTo>
                  <a:pt x="26151" y="3276818"/>
                </a:lnTo>
                <a:lnTo>
                  <a:pt x="31119" y="3224173"/>
                </a:lnTo>
                <a:lnTo>
                  <a:pt x="36517" y="3171571"/>
                </a:lnTo>
                <a:lnTo>
                  <a:pt x="42345" y="3119022"/>
                </a:lnTo>
                <a:lnTo>
                  <a:pt x="48602" y="3066526"/>
                </a:lnTo>
                <a:lnTo>
                  <a:pt x="55288" y="3014083"/>
                </a:lnTo>
                <a:lnTo>
                  <a:pt x="62404" y="2961693"/>
                </a:lnTo>
                <a:lnTo>
                  <a:pt x="69949" y="2909356"/>
                </a:lnTo>
                <a:lnTo>
                  <a:pt x="77921" y="2857082"/>
                </a:lnTo>
                <a:lnTo>
                  <a:pt x="86320" y="2804882"/>
                </a:lnTo>
                <a:lnTo>
                  <a:pt x="95145" y="2752756"/>
                </a:lnTo>
                <a:lnTo>
                  <a:pt x="104397" y="2700705"/>
                </a:lnTo>
                <a:lnTo>
                  <a:pt x="114074" y="2648727"/>
                </a:lnTo>
                <a:lnTo>
                  <a:pt x="124178" y="2596823"/>
                </a:lnTo>
                <a:lnTo>
                  <a:pt x="134707" y="2545003"/>
                </a:lnTo>
                <a:lnTo>
                  <a:pt x="145657" y="2493278"/>
                </a:lnTo>
                <a:lnTo>
                  <a:pt x="157029" y="2441648"/>
                </a:lnTo>
                <a:lnTo>
                  <a:pt x="168823" y="2390113"/>
                </a:lnTo>
                <a:lnTo>
                  <a:pt x="181039" y="2338673"/>
                </a:lnTo>
                <a:lnTo>
                  <a:pt x="193678" y="2287327"/>
                </a:lnTo>
                <a:lnTo>
                  <a:pt x="206736" y="2236086"/>
                </a:lnTo>
                <a:lnTo>
                  <a:pt x="220211" y="2184961"/>
                </a:lnTo>
                <a:lnTo>
                  <a:pt x="234102" y="2133951"/>
                </a:lnTo>
                <a:lnTo>
                  <a:pt x="248411" y="2083057"/>
                </a:lnTo>
                <a:lnTo>
                  <a:pt x="263137" y="2032278"/>
                </a:lnTo>
                <a:lnTo>
                  <a:pt x="278280" y="1981614"/>
                </a:lnTo>
                <a:lnTo>
                  <a:pt x="293836" y="1931076"/>
                </a:lnTo>
                <a:lnTo>
                  <a:pt x="309803" y="1880674"/>
                </a:lnTo>
                <a:lnTo>
                  <a:pt x="326182" y="1830407"/>
                </a:lnTo>
                <a:lnTo>
                  <a:pt x="342971" y="1780276"/>
                </a:lnTo>
                <a:lnTo>
                  <a:pt x="360170" y="1730281"/>
                </a:lnTo>
                <a:lnTo>
                  <a:pt x="377781" y="1680421"/>
                </a:lnTo>
                <a:lnTo>
                  <a:pt x="395798" y="1630707"/>
                </a:lnTo>
                <a:lnTo>
                  <a:pt x="414219" y="1581149"/>
                </a:lnTo>
                <a:lnTo>
                  <a:pt x="433044" y="1531746"/>
                </a:lnTo>
                <a:lnTo>
                  <a:pt x="452273" y="1482499"/>
                </a:lnTo>
                <a:lnTo>
                  <a:pt x="471905" y="1433408"/>
                </a:lnTo>
                <a:lnTo>
                  <a:pt x="491941" y="1384473"/>
                </a:lnTo>
                <a:lnTo>
                  <a:pt x="512376" y="1335703"/>
                </a:lnTo>
                <a:lnTo>
                  <a:pt x="533207" y="1287108"/>
                </a:lnTo>
                <a:lnTo>
                  <a:pt x="554433" y="1238689"/>
                </a:lnTo>
                <a:lnTo>
                  <a:pt x="576055" y="1190445"/>
                </a:lnTo>
                <a:lnTo>
                  <a:pt x="598072" y="1142376"/>
                </a:lnTo>
                <a:lnTo>
                  <a:pt x="620485" y="1094483"/>
                </a:lnTo>
                <a:lnTo>
                  <a:pt x="643288" y="1046774"/>
                </a:lnTo>
                <a:lnTo>
                  <a:pt x="666478" y="999260"/>
                </a:lnTo>
                <a:lnTo>
                  <a:pt x="690054" y="951940"/>
                </a:lnTo>
                <a:lnTo>
                  <a:pt x="714017" y="904815"/>
                </a:lnTo>
                <a:lnTo>
                  <a:pt x="738366" y="857885"/>
                </a:lnTo>
                <a:lnTo>
                  <a:pt x="763102" y="811149"/>
                </a:lnTo>
                <a:lnTo>
                  <a:pt x="788219" y="764617"/>
                </a:lnTo>
                <a:lnTo>
                  <a:pt x="813713" y="718298"/>
                </a:lnTo>
                <a:lnTo>
                  <a:pt x="839583" y="672192"/>
                </a:lnTo>
                <a:lnTo>
                  <a:pt x="865829" y="626300"/>
                </a:lnTo>
                <a:lnTo>
                  <a:pt x="892452" y="580621"/>
                </a:lnTo>
                <a:lnTo>
                  <a:pt x="919451" y="535155"/>
                </a:lnTo>
                <a:lnTo>
                  <a:pt x="946821" y="489911"/>
                </a:lnTo>
                <a:lnTo>
                  <a:pt x="974557" y="444899"/>
                </a:lnTo>
                <a:lnTo>
                  <a:pt x="1002658" y="400118"/>
                </a:lnTo>
                <a:lnTo>
                  <a:pt x="1031124" y="355569"/>
                </a:lnTo>
                <a:lnTo>
                  <a:pt x="1059956" y="311251"/>
                </a:lnTo>
                <a:lnTo>
                  <a:pt x="1089154" y="267165"/>
                </a:lnTo>
                <a:lnTo>
                  <a:pt x="1118711" y="223319"/>
                </a:lnTo>
                <a:lnTo>
                  <a:pt x="1148622" y="179722"/>
                </a:lnTo>
                <a:lnTo>
                  <a:pt x="1178886" y="136374"/>
                </a:lnTo>
                <a:lnTo>
                  <a:pt x="1209504" y="93275"/>
                </a:lnTo>
                <a:lnTo>
                  <a:pt x="1240476" y="50425"/>
                </a:lnTo>
                <a:lnTo>
                  <a:pt x="1271802" y="7825"/>
                </a:lnTo>
                <a:lnTo>
                  <a:pt x="1277655" y="0"/>
                </a:lnTo>
              </a:path>
            </a:pathLst>
          </a:custGeom>
          <a:ln w="42862">
            <a:solidFill>
              <a:srgbClr val="FFB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2043000" y="0"/>
            <a:ext cx="1278255" cy="3857625"/>
          </a:xfrm>
          <a:custGeom>
            <a:avLst/>
            <a:gdLst/>
            <a:ahLst/>
            <a:cxnLst/>
            <a:rect l="l" t="t" r="r" b="b"/>
            <a:pathLst>
              <a:path w="1278255" h="3857625">
                <a:moveTo>
                  <a:pt x="0" y="0"/>
                </a:moveTo>
                <a:lnTo>
                  <a:pt x="37178" y="50425"/>
                </a:lnTo>
                <a:lnTo>
                  <a:pt x="68150" y="93275"/>
                </a:lnTo>
                <a:lnTo>
                  <a:pt x="98769" y="136374"/>
                </a:lnTo>
                <a:lnTo>
                  <a:pt x="129033" y="179722"/>
                </a:lnTo>
                <a:lnTo>
                  <a:pt x="158944" y="223319"/>
                </a:lnTo>
                <a:lnTo>
                  <a:pt x="188501" y="267165"/>
                </a:lnTo>
                <a:lnTo>
                  <a:pt x="217699" y="311251"/>
                </a:lnTo>
                <a:lnTo>
                  <a:pt x="246531" y="355569"/>
                </a:lnTo>
                <a:lnTo>
                  <a:pt x="274997" y="400118"/>
                </a:lnTo>
                <a:lnTo>
                  <a:pt x="303098" y="444899"/>
                </a:lnTo>
                <a:lnTo>
                  <a:pt x="330834" y="489911"/>
                </a:lnTo>
                <a:lnTo>
                  <a:pt x="358204" y="535155"/>
                </a:lnTo>
                <a:lnTo>
                  <a:pt x="385203" y="580621"/>
                </a:lnTo>
                <a:lnTo>
                  <a:pt x="411826" y="626300"/>
                </a:lnTo>
                <a:lnTo>
                  <a:pt x="438072" y="672192"/>
                </a:lnTo>
                <a:lnTo>
                  <a:pt x="463943" y="718298"/>
                </a:lnTo>
                <a:lnTo>
                  <a:pt x="489436" y="764617"/>
                </a:lnTo>
                <a:lnTo>
                  <a:pt x="514553" y="811149"/>
                </a:lnTo>
                <a:lnTo>
                  <a:pt x="539289" y="857885"/>
                </a:lnTo>
                <a:lnTo>
                  <a:pt x="563638" y="904815"/>
                </a:lnTo>
                <a:lnTo>
                  <a:pt x="587601" y="951940"/>
                </a:lnTo>
                <a:lnTo>
                  <a:pt x="611177" y="999260"/>
                </a:lnTo>
                <a:lnTo>
                  <a:pt x="634367" y="1046774"/>
                </a:lnTo>
                <a:lnTo>
                  <a:pt x="657171" y="1094483"/>
                </a:lnTo>
                <a:lnTo>
                  <a:pt x="679584" y="1142376"/>
                </a:lnTo>
                <a:lnTo>
                  <a:pt x="701601" y="1190445"/>
                </a:lnTo>
                <a:lnTo>
                  <a:pt x="723222" y="1238689"/>
                </a:lnTo>
                <a:lnTo>
                  <a:pt x="744449" y="1287108"/>
                </a:lnTo>
                <a:lnTo>
                  <a:pt x="765279" y="1335703"/>
                </a:lnTo>
                <a:lnTo>
                  <a:pt x="785715" y="1384473"/>
                </a:lnTo>
                <a:lnTo>
                  <a:pt x="805750" y="1433408"/>
                </a:lnTo>
                <a:lnTo>
                  <a:pt x="825383" y="1482499"/>
                </a:lnTo>
                <a:lnTo>
                  <a:pt x="844611" y="1531746"/>
                </a:lnTo>
                <a:lnTo>
                  <a:pt x="863436" y="1581149"/>
                </a:lnTo>
                <a:lnTo>
                  <a:pt x="881857" y="1630707"/>
                </a:lnTo>
                <a:lnTo>
                  <a:pt x="899875" y="1680421"/>
                </a:lnTo>
                <a:lnTo>
                  <a:pt x="917485" y="1730281"/>
                </a:lnTo>
                <a:lnTo>
                  <a:pt x="934684" y="1780276"/>
                </a:lnTo>
                <a:lnTo>
                  <a:pt x="951473" y="1830407"/>
                </a:lnTo>
                <a:lnTo>
                  <a:pt x="967851" y="1880674"/>
                </a:lnTo>
                <a:lnTo>
                  <a:pt x="983819" y="1931076"/>
                </a:lnTo>
                <a:lnTo>
                  <a:pt x="999375" y="1981614"/>
                </a:lnTo>
                <a:lnTo>
                  <a:pt x="1014518" y="2032278"/>
                </a:lnTo>
                <a:lnTo>
                  <a:pt x="1029244" y="2083057"/>
                </a:lnTo>
                <a:lnTo>
                  <a:pt x="1043552" y="2133951"/>
                </a:lnTo>
                <a:lnTo>
                  <a:pt x="1057444" y="2184961"/>
                </a:lnTo>
                <a:lnTo>
                  <a:pt x="1070919" y="2236086"/>
                </a:lnTo>
                <a:lnTo>
                  <a:pt x="1083977" y="2287327"/>
                </a:lnTo>
                <a:lnTo>
                  <a:pt x="1096616" y="2338673"/>
                </a:lnTo>
                <a:lnTo>
                  <a:pt x="1108832" y="2390113"/>
                </a:lnTo>
                <a:lnTo>
                  <a:pt x="1120626" y="2441648"/>
                </a:lnTo>
                <a:lnTo>
                  <a:pt x="1131999" y="2493278"/>
                </a:lnTo>
                <a:lnTo>
                  <a:pt x="1142949" y="2545003"/>
                </a:lnTo>
                <a:lnTo>
                  <a:pt x="1153477" y="2596823"/>
                </a:lnTo>
                <a:lnTo>
                  <a:pt x="1163581" y="2648727"/>
                </a:lnTo>
                <a:lnTo>
                  <a:pt x="1173258" y="2700705"/>
                </a:lnTo>
                <a:lnTo>
                  <a:pt x="1182510" y="2752756"/>
                </a:lnTo>
                <a:lnTo>
                  <a:pt x="1191335" y="2804882"/>
                </a:lnTo>
                <a:lnTo>
                  <a:pt x="1199734" y="2857082"/>
                </a:lnTo>
                <a:lnTo>
                  <a:pt x="1207706" y="2909356"/>
                </a:lnTo>
                <a:lnTo>
                  <a:pt x="1215251" y="2961693"/>
                </a:lnTo>
                <a:lnTo>
                  <a:pt x="1222367" y="3014083"/>
                </a:lnTo>
                <a:lnTo>
                  <a:pt x="1229053" y="3066526"/>
                </a:lnTo>
                <a:lnTo>
                  <a:pt x="1235310" y="3119022"/>
                </a:lnTo>
                <a:lnTo>
                  <a:pt x="1241138" y="3171571"/>
                </a:lnTo>
                <a:lnTo>
                  <a:pt x="1246536" y="3224173"/>
                </a:lnTo>
                <a:lnTo>
                  <a:pt x="1251504" y="3276818"/>
                </a:lnTo>
                <a:lnTo>
                  <a:pt x="1256040" y="3329494"/>
                </a:lnTo>
                <a:lnTo>
                  <a:pt x="1260145" y="3382202"/>
                </a:lnTo>
                <a:lnTo>
                  <a:pt x="1263818" y="3434942"/>
                </a:lnTo>
                <a:lnTo>
                  <a:pt x="1267060" y="3487714"/>
                </a:lnTo>
                <a:lnTo>
                  <a:pt x="1269871" y="3540517"/>
                </a:lnTo>
                <a:lnTo>
                  <a:pt x="1272249" y="3593342"/>
                </a:lnTo>
                <a:lnTo>
                  <a:pt x="1274195" y="3646177"/>
                </a:lnTo>
                <a:lnTo>
                  <a:pt x="1275709" y="3699023"/>
                </a:lnTo>
                <a:lnTo>
                  <a:pt x="1276790" y="3751880"/>
                </a:lnTo>
                <a:lnTo>
                  <a:pt x="1277439" y="3804747"/>
                </a:lnTo>
                <a:lnTo>
                  <a:pt x="1277655" y="3857625"/>
                </a:lnTo>
              </a:path>
            </a:pathLst>
          </a:custGeom>
          <a:ln w="42862">
            <a:solidFill>
              <a:srgbClr val="FFB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1227819" y="3857624"/>
            <a:ext cx="1454785" cy="3850640"/>
          </a:xfrm>
          <a:custGeom>
            <a:avLst/>
            <a:gdLst/>
            <a:ahLst/>
            <a:cxnLst/>
            <a:rect l="l" t="t" r="r" b="b"/>
            <a:pathLst>
              <a:path w="1454784" h="3850640">
                <a:moveTo>
                  <a:pt x="1454439" y="0"/>
                </a:moveTo>
                <a:lnTo>
                  <a:pt x="1454244" y="47654"/>
                </a:lnTo>
                <a:lnTo>
                  <a:pt x="1453660" y="95299"/>
                </a:lnTo>
                <a:lnTo>
                  <a:pt x="1452685" y="142934"/>
                </a:lnTo>
                <a:lnTo>
                  <a:pt x="1451321" y="190560"/>
                </a:lnTo>
                <a:lnTo>
                  <a:pt x="1449567" y="238176"/>
                </a:lnTo>
                <a:lnTo>
                  <a:pt x="1447424" y="285782"/>
                </a:lnTo>
                <a:lnTo>
                  <a:pt x="1444891" y="333370"/>
                </a:lnTo>
                <a:lnTo>
                  <a:pt x="1441969" y="380929"/>
                </a:lnTo>
                <a:lnTo>
                  <a:pt x="1438658" y="428459"/>
                </a:lnTo>
                <a:lnTo>
                  <a:pt x="1434959" y="475960"/>
                </a:lnTo>
                <a:lnTo>
                  <a:pt x="1430871" y="523433"/>
                </a:lnTo>
                <a:lnTo>
                  <a:pt x="1426394" y="570877"/>
                </a:lnTo>
                <a:lnTo>
                  <a:pt x="1421529" y="618283"/>
                </a:lnTo>
                <a:lnTo>
                  <a:pt x="1416277" y="665641"/>
                </a:lnTo>
                <a:lnTo>
                  <a:pt x="1410638" y="712951"/>
                </a:lnTo>
                <a:lnTo>
                  <a:pt x="1404613" y="760214"/>
                </a:lnTo>
                <a:lnTo>
                  <a:pt x="1398200" y="807429"/>
                </a:lnTo>
                <a:lnTo>
                  <a:pt x="1391400" y="854596"/>
                </a:lnTo>
                <a:lnTo>
                  <a:pt x="1384215" y="901706"/>
                </a:lnTo>
                <a:lnTo>
                  <a:pt x="1376646" y="948749"/>
                </a:lnTo>
                <a:lnTo>
                  <a:pt x="1368692" y="995726"/>
                </a:lnTo>
                <a:lnTo>
                  <a:pt x="1360355" y="1042636"/>
                </a:lnTo>
                <a:lnTo>
                  <a:pt x="1351633" y="1089479"/>
                </a:lnTo>
                <a:lnTo>
                  <a:pt x="1342527" y="1136256"/>
                </a:lnTo>
                <a:lnTo>
                  <a:pt x="1333039" y="1182957"/>
                </a:lnTo>
                <a:lnTo>
                  <a:pt x="1323170" y="1229572"/>
                </a:lnTo>
                <a:lnTo>
                  <a:pt x="1312921" y="1276102"/>
                </a:lnTo>
                <a:lnTo>
                  <a:pt x="1302292" y="1322546"/>
                </a:lnTo>
                <a:lnTo>
                  <a:pt x="1291283" y="1368905"/>
                </a:lnTo>
                <a:lnTo>
                  <a:pt x="1279893" y="1415179"/>
                </a:lnTo>
                <a:lnTo>
                  <a:pt x="1268125" y="1461358"/>
                </a:lnTo>
                <a:lnTo>
                  <a:pt x="1255981" y="1507433"/>
                </a:lnTo>
                <a:lnTo>
                  <a:pt x="1243462" y="1553404"/>
                </a:lnTo>
                <a:lnTo>
                  <a:pt x="1230566" y="1599271"/>
                </a:lnTo>
                <a:lnTo>
                  <a:pt x="1217295" y="1645034"/>
                </a:lnTo>
                <a:lnTo>
                  <a:pt x="1203648" y="1690693"/>
                </a:lnTo>
                <a:lnTo>
                  <a:pt x="1189628" y="1736238"/>
                </a:lnTo>
                <a:lnTo>
                  <a:pt x="1175238" y="1781662"/>
                </a:lnTo>
                <a:lnTo>
                  <a:pt x="1160478" y="1826963"/>
                </a:lnTo>
                <a:lnTo>
                  <a:pt x="1145348" y="1872142"/>
                </a:lnTo>
                <a:lnTo>
                  <a:pt x="1129847" y="1917199"/>
                </a:lnTo>
                <a:lnTo>
                  <a:pt x="1113976" y="1962133"/>
                </a:lnTo>
                <a:lnTo>
                  <a:pt x="1097739" y="2006936"/>
                </a:lnTo>
                <a:lnTo>
                  <a:pt x="1081137" y="2051599"/>
                </a:lnTo>
                <a:lnTo>
                  <a:pt x="1064172" y="2096121"/>
                </a:lnTo>
                <a:lnTo>
                  <a:pt x="1046843" y="2140503"/>
                </a:lnTo>
                <a:lnTo>
                  <a:pt x="1029150" y="2184745"/>
                </a:lnTo>
                <a:lnTo>
                  <a:pt x="1011094" y="2228847"/>
                </a:lnTo>
                <a:lnTo>
                  <a:pt x="992677" y="2272799"/>
                </a:lnTo>
                <a:lnTo>
                  <a:pt x="973904" y="2316593"/>
                </a:lnTo>
                <a:lnTo>
                  <a:pt x="954775" y="2360230"/>
                </a:lnTo>
                <a:lnTo>
                  <a:pt x="935289" y="2403708"/>
                </a:lnTo>
                <a:lnTo>
                  <a:pt x="915447" y="2447029"/>
                </a:lnTo>
                <a:lnTo>
                  <a:pt x="895248" y="2490191"/>
                </a:lnTo>
                <a:lnTo>
                  <a:pt x="874697" y="2533187"/>
                </a:lnTo>
                <a:lnTo>
                  <a:pt x="853798" y="2576007"/>
                </a:lnTo>
                <a:lnTo>
                  <a:pt x="832550" y="2618652"/>
                </a:lnTo>
                <a:lnTo>
                  <a:pt x="810954" y="2661122"/>
                </a:lnTo>
                <a:lnTo>
                  <a:pt x="789010" y="2703417"/>
                </a:lnTo>
                <a:lnTo>
                  <a:pt x="766718" y="2745536"/>
                </a:lnTo>
                <a:lnTo>
                  <a:pt x="744082" y="2787472"/>
                </a:lnTo>
                <a:lnTo>
                  <a:pt x="721107" y="2829215"/>
                </a:lnTo>
                <a:lnTo>
                  <a:pt x="697792" y="2870766"/>
                </a:lnTo>
                <a:lnTo>
                  <a:pt x="674138" y="2912125"/>
                </a:lnTo>
                <a:lnTo>
                  <a:pt x="650145" y="2953292"/>
                </a:lnTo>
                <a:lnTo>
                  <a:pt x="625813" y="2994267"/>
                </a:lnTo>
                <a:lnTo>
                  <a:pt x="601147" y="3035041"/>
                </a:lnTo>
                <a:lnTo>
                  <a:pt x="576151" y="3075607"/>
                </a:lnTo>
                <a:lnTo>
                  <a:pt x="550826" y="3115964"/>
                </a:lnTo>
                <a:lnTo>
                  <a:pt x="525171" y="3156113"/>
                </a:lnTo>
                <a:lnTo>
                  <a:pt x="499187" y="3196053"/>
                </a:lnTo>
                <a:lnTo>
                  <a:pt x="472874" y="3235784"/>
                </a:lnTo>
                <a:lnTo>
                  <a:pt x="446237" y="3275299"/>
                </a:lnTo>
                <a:lnTo>
                  <a:pt x="419280" y="3314589"/>
                </a:lnTo>
                <a:lnTo>
                  <a:pt x="392005" y="3353655"/>
                </a:lnTo>
                <a:lnTo>
                  <a:pt x="364412" y="3392497"/>
                </a:lnTo>
                <a:lnTo>
                  <a:pt x="336499" y="3431114"/>
                </a:lnTo>
                <a:lnTo>
                  <a:pt x="308268" y="3469506"/>
                </a:lnTo>
                <a:lnTo>
                  <a:pt x="279724" y="3507667"/>
                </a:lnTo>
                <a:lnTo>
                  <a:pt x="250873" y="3545587"/>
                </a:lnTo>
                <a:lnTo>
                  <a:pt x="221714" y="3583268"/>
                </a:lnTo>
                <a:lnTo>
                  <a:pt x="192248" y="3620708"/>
                </a:lnTo>
                <a:lnTo>
                  <a:pt x="162474" y="3657909"/>
                </a:lnTo>
                <a:lnTo>
                  <a:pt x="132393" y="3694870"/>
                </a:lnTo>
                <a:lnTo>
                  <a:pt x="102011" y="3731584"/>
                </a:lnTo>
                <a:lnTo>
                  <a:pt x="71333" y="3768043"/>
                </a:lnTo>
                <a:lnTo>
                  <a:pt x="40361" y="3804247"/>
                </a:lnTo>
                <a:lnTo>
                  <a:pt x="9093" y="3840197"/>
                </a:lnTo>
                <a:lnTo>
                  <a:pt x="0" y="3850481"/>
                </a:lnTo>
              </a:path>
            </a:pathLst>
          </a:custGeom>
          <a:ln w="42862">
            <a:solidFill>
              <a:srgbClr val="36DD8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033740" y="0"/>
            <a:ext cx="1461135" cy="7708265"/>
          </a:xfrm>
          <a:custGeom>
            <a:avLst/>
            <a:gdLst/>
            <a:ahLst/>
            <a:cxnLst/>
            <a:rect l="l" t="t" r="r" b="b"/>
            <a:pathLst>
              <a:path w="1461135" h="7708265">
                <a:moveTo>
                  <a:pt x="1454440" y="7708106"/>
                </a:moveTo>
                <a:lnTo>
                  <a:pt x="1414078" y="7661872"/>
                </a:lnTo>
                <a:lnTo>
                  <a:pt x="1383106" y="7625668"/>
                </a:lnTo>
                <a:lnTo>
                  <a:pt x="1352428" y="7589209"/>
                </a:lnTo>
                <a:lnTo>
                  <a:pt x="1322046" y="7552495"/>
                </a:lnTo>
                <a:lnTo>
                  <a:pt x="1291965" y="7515534"/>
                </a:lnTo>
                <a:lnTo>
                  <a:pt x="1262191" y="7478333"/>
                </a:lnTo>
                <a:lnTo>
                  <a:pt x="1232725" y="7440892"/>
                </a:lnTo>
                <a:lnTo>
                  <a:pt x="1203566" y="7403212"/>
                </a:lnTo>
                <a:lnTo>
                  <a:pt x="1174715" y="7365291"/>
                </a:lnTo>
                <a:lnTo>
                  <a:pt x="1146171" y="7327131"/>
                </a:lnTo>
                <a:lnTo>
                  <a:pt x="1117939" y="7288739"/>
                </a:lnTo>
                <a:lnTo>
                  <a:pt x="1090027" y="7250122"/>
                </a:lnTo>
                <a:lnTo>
                  <a:pt x="1062433" y="7211280"/>
                </a:lnTo>
                <a:lnTo>
                  <a:pt x="1035158" y="7172214"/>
                </a:lnTo>
                <a:lnTo>
                  <a:pt x="1008202" y="7132924"/>
                </a:lnTo>
                <a:lnTo>
                  <a:pt x="981565" y="7093409"/>
                </a:lnTo>
                <a:lnTo>
                  <a:pt x="955252" y="7053678"/>
                </a:lnTo>
                <a:lnTo>
                  <a:pt x="929268" y="7013738"/>
                </a:lnTo>
                <a:lnTo>
                  <a:pt x="903613" y="6973589"/>
                </a:lnTo>
                <a:lnTo>
                  <a:pt x="878288" y="6933232"/>
                </a:lnTo>
                <a:lnTo>
                  <a:pt x="853292" y="6892666"/>
                </a:lnTo>
                <a:lnTo>
                  <a:pt x="828626" y="6851892"/>
                </a:lnTo>
                <a:lnTo>
                  <a:pt x="804293" y="6810917"/>
                </a:lnTo>
                <a:lnTo>
                  <a:pt x="780300" y="6769750"/>
                </a:lnTo>
                <a:lnTo>
                  <a:pt x="756647" y="6728391"/>
                </a:lnTo>
                <a:lnTo>
                  <a:pt x="733332" y="6686840"/>
                </a:lnTo>
                <a:lnTo>
                  <a:pt x="710357" y="6645097"/>
                </a:lnTo>
                <a:lnTo>
                  <a:pt x="687721" y="6603161"/>
                </a:lnTo>
                <a:lnTo>
                  <a:pt x="665429" y="6561042"/>
                </a:lnTo>
                <a:lnTo>
                  <a:pt x="643485" y="6518747"/>
                </a:lnTo>
                <a:lnTo>
                  <a:pt x="621889" y="6476277"/>
                </a:lnTo>
                <a:lnTo>
                  <a:pt x="600641" y="6433632"/>
                </a:lnTo>
                <a:lnTo>
                  <a:pt x="579742" y="6390812"/>
                </a:lnTo>
                <a:lnTo>
                  <a:pt x="559191" y="6347816"/>
                </a:lnTo>
                <a:lnTo>
                  <a:pt x="538992" y="6304654"/>
                </a:lnTo>
                <a:lnTo>
                  <a:pt x="519150" y="6261333"/>
                </a:lnTo>
                <a:lnTo>
                  <a:pt x="499664" y="6217855"/>
                </a:lnTo>
                <a:lnTo>
                  <a:pt x="480534" y="6174218"/>
                </a:lnTo>
                <a:lnTo>
                  <a:pt x="461761" y="6130424"/>
                </a:lnTo>
                <a:lnTo>
                  <a:pt x="443345" y="6086472"/>
                </a:lnTo>
                <a:lnTo>
                  <a:pt x="425289" y="6042370"/>
                </a:lnTo>
                <a:lnTo>
                  <a:pt x="407596" y="5998128"/>
                </a:lnTo>
                <a:lnTo>
                  <a:pt x="390267" y="5953746"/>
                </a:lnTo>
                <a:lnTo>
                  <a:pt x="373302" y="5909224"/>
                </a:lnTo>
                <a:lnTo>
                  <a:pt x="356700" y="5864561"/>
                </a:lnTo>
                <a:lnTo>
                  <a:pt x="340463" y="5819758"/>
                </a:lnTo>
                <a:lnTo>
                  <a:pt x="324592" y="5774824"/>
                </a:lnTo>
                <a:lnTo>
                  <a:pt x="309091" y="5729767"/>
                </a:lnTo>
                <a:lnTo>
                  <a:pt x="293961" y="5684588"/>
                </a:lnTo>
                <a:lnTo>
                  <a:pt x="279200" y="5639287"/>
                </a:lnTo>
                <a:lnTo>
                  <a:pt x="264810" y="5593863"/>
                </a:lnTo>
                <a:lnTo>
                  <a:pt x="250790" y="5548318"/>
                </a:lnTo>
                <a:lnTo>
                  <a:pt x="237143" y="5502659"/>
                </a:lnTo>
                <a:lnTo>
                  <a:pt x="223872" y="5456896"/>
                </a:lnTo>
                <a:lnTo>
                  <a:pt x="210977" y="5411029"/>
                </a:lnTo>
                <a:lnTo>
                  <a:pt x="198457" y="5365058"/>
                </a:lnTo>
                <a:lnTo>
                  <a:pt x="186314" y="5318983"/>
                </a:lnTo>
                <a:lnTo>
                  <a:pt x="174546" y="5272804"/>
                </a:lnTo>
                <a:lnTo>
                  <a:pt x="163156" y="5226530"/>
                </a:lnTo>
                <a:lnTo>
                  <a:pt x="152146" y="5180171"/>
                </a:lnTo>
                <a:lnTo>
                  <a:pt x="141517" y="5133727"/>
                </a:lnTo>
                <a:lnTo>
                  <a:pt x="131268" y="5087197"/>
                </a:lnTo>
                <a:lnTo>
                  <a:pt x="121400" y="5040582"/>
                </a:lnTo>
                <a:lnTo>
                  <a:pt x="111911" y="4993881"/>
                </a:lnTo>
                <a:lnTo>
                  <a:pt x="102806" y="4947104"/>
                </a:lnTo>
                <a:lnTo>
                  <a:pt x="94084" y="4900261"/>
                </a:lnTo>
                <a:lnTo>
                  <a:pt x="85746" y="4853351"/>
                </a:lnTo>
                <a:lnTo>
                  <a:pt x="77793" y="4806374"/>
                </a:lnTo>
                <a:lnTo>
                  <a:pt x="70223" y="4759331"/>
                </a:lnTo>
                <a:lnTo>
                  <a:pt x="63038" y="4712221"/>
                </a:lnTo>
                <a:lnTo>
                  <a:pt x="56238" y="4665054"/>
                </a:lnTo>
                <a:lnTo>
                  <a:pt x="49826" y="4617839"/>
                </a:lnTo>
                <a:lnTo>
                  <a:pt x="43800" y="4570576"/>
                </a:lnTo>
                <a:lnTo>
                  <a:pt x="38161" y="4523266"/>
                </a:lnTo>
                <a:lnTo>
                  <a:pt x="32909" y="4475908"/>
                </a:lnTo>
                <a:lnTo>
                  <a:pt x="28044" y="4428502"/>
                </a:lnTo>
                <a:lnTo>
                  <a:pt x="23567" y="4381058"/>
                </a:lnTo>
                <a:lnTo>
                  <a:pt x="19479" y="4333585"/>
                </a:lnTo>
                <a:lnTo>
                  <a:pt x="15780" y="4286084"/>
                </a:lnTo>
                <a:lnTo>
                  <a:pt x="12469" y="4238554"/>
                </a:lnTo>
                <a:lnTo>
                  <a:pt x="9548" y="4190995"/>
                </a:lnTo>
                <a:lnTo>
                  <a:pt x="7015" y="4143407"/>
                </a:lnTo>
                <a:lnTo>
                  <a:pt x="4871" y="4095801"/>
                </a:lnTo>
                <a:lnTo>
                  <a:pt x="3117" y="4048185"/>
                </a:lnTo>
                <a:lnTo>
                  <a:pt x="1753" y="4000559"/>
                </a:lnTo>
                <a:lnTo>
                  <a:pt x="779" y="3952924"/>
                </a:lnTo>
                <a:lnTo>
                  <a:pt x="194" y="3905279"/>
                </a:lnTo>
                <a:lnTo>
                  <a:pt x="0" y="3857625"/>
                </a:lnTo>
                <a:lnTo>
                  <a:pt x="194" y="3809970"/>
                </a:lnTo>
                <a:lnTo>
                  <a:pt x="779" y="3762325"/>
                </a:lnTo>
                <a:lnTo>
                  <a:pt x="1753" y="3714690"/>
                </a:lnTo>
                <a:lnTo>
                  <a:pt x="3117" y="3667064"/>
                </a:lnTo>
                <a:lnTo>
                  <a:pt x="4871" y="3619448"/>
                </a:lnTo>
                <a:lnTo>
                  <a:pt x="7015" y="3571842"/>
                </a:lnTo>
                <a:lnTo>
                  <a:pt x="9548" y="3524254"/>
                </a:lnTo>
                <a:lnTo>
                  <a:pt x="12470" y="3476696"/>
                </a:lnTo>
                <a:lnTo>
                  <a:pt x="15780" y="3429165"/>
                </a:lnTo>
                <a:lnTo>
                  <a:pt x="19480" y="3381664"/>
                </a:lnTo>
                <a:lnTo>
                  <a:pt x="23568" y="3334191"/>
                </a:lnTo>
                <a:lnTo>
                  <a:pt x="28045" y="3286747"/>
                </a:lnTo>
                <a:lnTo>
                  <a:pt x="32910" y="3239342"/>
                </a:lnTo>
                <a:lnTo>
                  <a:pt x="38162" y="3191983"/>
                </a:lnTo>
                <a:lnTo>
                  <a:pt x="43800" y="3144673"/>
                </a:lnTo>
                <a:lnTo>
                  <a:pt x="49826" y="3097410"/>
                </a:lnTo>
                <a:lnTo>
                  <a:pt x="56239" y="3050196"/>
                </a:lnTo>
                <a:lnTo>
                  <a:pt x="63038" y="3003028"/>
                </a:lnTo>
                <a:lnTo>
                  <a:pt x="70224" y="2955918"/>
                </a:lnTo>
                <a:lnTo>
                  <a:pt x="77793" y="2908875"/>
                </a:lnTo>
                <a:lnTo>
                  <a:pt x="85746" y="2861898"/>
                </a:lnTo>
                <a:lnTo>
                  <a:pt x="94084" y="2814988"/>
                </a:lnTo>
                <a:lnTo>
                  <a:pt x="102806" y="2768145"/>
                </a:lnTo>
                <a:lnTo>
                  <a:pt x="111912" y="2721368"/>
                </a:lnTo>
                <a:lnTo>
                  <a:pt x="121400" y="2674667"/>
                </a:lnTo>
                <a:lnTo>
                  <a:pt x="131268" y="2628052"/>
                </a:lnTo>
                <a:lnTo>
                  <a:pt x="141517" y="2581522"/>
                </a:lnTo>
                <a:lnTo>
                  <a:pt x="152147" y="2535078"/>
                </a:lnTo>
                <a:lnTo>
                  <a:pt x="163156" y="2488719"/>
                </a:lnTo>
                <a:lnTo>
                  <a:pt x="174546" y="2442445"/>
                </a:lnTo>
                <a:lnTo>
                  <a:pt x="186314" y="2396266"/>
                </a:lnTo>
                <a:lnTo>
                  <a:pt x="198458" y="2350191"/>
                </a:lnTo>
                <a:lnTo>
                  <a:pt x="210977" y="2304220"/>
                </a:lnTo>
                <a:lnTo>
                  <a:pt x="223872" y="2258353"/>
                </a:lnTo>
                <a:lnTo>
                  <a:pt x="237143" y="2212590"/>
                </a:lnTo>
                <a:lnTo>
                  <a:pt x="250790" y="2166931"/>
                </a:lnTo>
                <a:lnTo>
                  <a:pt x="264810" y="2121386"/>
                </a:lnTo>
                <a:lnTo>
                  <a:pt x="279200" y="2075962"/>
                </a:lnTo>
                <a:lnTo>
                  <a:pt x="293961" y="2030661"/>
                </a:lnTo>
                <a:lnTo>
                  <a:pt x="309091" y="1985482"/>
                </a:lnTo>
                <a:lnTo>
                  <a:pt x="324592" y="1940425"/>
                </a:lnTo>
                <a:lnTo>
                  <a:pt x="340463" y="1895491"/>
                </a:lnTo>
                <a:lnTo>
                  <a:pt x="356700" y="1850688"/>
                </a:lnTo>
                <a:lnTo>
                  <a:pt x="373302" y="1806025"/>
                </a:lnTo>
                <a:lnTo>
                  <a:pt x="390267" y="1761503"/>
                </a:lnTo>
                <a:lnTo>
                  <a:pt x="407596" y="1717121"/>
                </a:lnTo>
                <a:lnTo>
                  <a:pt x="425289" y="1672879"/>
                </a:lnTo>
                <a:lnTo>
                  <a:pt x="443345" y="1628777"/>
                </a:lnTo>
                <a:lnTo>
                  <a:pt x="461761" y="1584825"/>
                </a:lnTo>
                <a:lnTo>
                  <a:pt x="480534" y="1541031"/>
                </a:lnTo>
                <a:lnTo>
                  <a:pt x="499664" y="1497394"/>
                </a:lnTo>
                <a:lnTo>
                  <a:pt x="519150" y="1453916"/>
                </a:lnTo>
                <a:lnTo>
                  <a:pt x="538992" y="1410596"/>
                </a:lnTo>
                <a:lnTo>
                  <a:pt x="559191" y="1367433"/>
                </a:lnTo>
                <a:lnTo>
                  <a:pt x="579742" y="1324437"/>
                </a:lnTo>
                <a:lnTo>
                  <a:pt x="600641" y="1281617"/>
                </a:lnTo>
                <a:lnTo>
                  <a:pt x="621889" y="1238972"/>
                </a:lnTo>
                <a:lnTo>
                  <a:pt x="643484" y="1196502"/>
                </a:lnTo>
                <a:lnTo>
                  <a:pt x="665428" y="1154207"/>
                </a:lnTo>
                <a:lnTo>
                  <a:pt x="687721" y="1112088"/>
                </a:lnTo>
                <a:lnTo>
                  <a:pt x="710357" y="1070152"/>
                </a:lnTo>
                <a:lnTo>
                  <a:pt x="733332" y="1028409"/>
                </a:lnTo>
                <a:lnTo>
                  <a:pt x="756647" y="986858"/>
                </a:lnTo>
                <a:lnTo>
                  <a:pt x="780300" y="945499"/>
                </a:lnTo>
                <a:lnTo>
                  <a:pt x="804293" y="904332"/>
                </a:lnTo>
                <a:lnTo>
                  <a:pt x="828626" y="863357"/>
                </a:lnTo>
                <a:lnTo>
                  <a:pt x="853292" y="822583"/>
                </a:lnTo>
                <a:lnTo>
                  <a:pt x="878288" y="782017"/>
                </a:lnTo>
                <a:lnTo>
                  <a:pt x="903613" y="741660"/>
                </a:lnTo>
                <a:lnTo>
                  <a:pt x="929268" y="701511"/>
                </a:lnTo>
                <a:lnTo>
                  <a:pt x="955252" y="661571"/>
                </a:lnTo>
                <a:lnTo>
                  <a:pt x="981565" y="621840"/>
                </a:lnTo>
                <a:lnTo>
                  <a:pt x="1008202" y="582325"/>
                </a:lnTo>
                <a:lnTo>
                  <a:pt x="1035158" y="543035"/>
                </a:lnTo>
                <a:lnTo>
                  <a:pt x="1062433" y="503969"/>
                </a:lnTo>
                <a:lnTo>
                  <a:pt x="1090027" y="465127"/>
                </a:lnTo>
                <a:lnTo>
                  <a:pt x="1117939" y="426510"/>
                </a:lnTo>
                <a:lnTo>
                  <a:pt x="1146171" y="388118"/>
                </a:lnTo>
                <a:lnTo>
                  <a:pt x="1174715" y="349958"/>
                </a:lnTo>
                <a:lnTo>
                  <a:pt x="1203566" y="312037"/>
                </a:lnTo>
                <a:lnTo>
                  <a:pt x="1232725" y="274357"/>
                </a:lnTo>
                <a:lnTo>
                  <a:pt x="1262191" y="236916"/>
                </a:lnTo>
                <a:lnTo>
                  <a:pt x="1291965" y="199715"/>
                </a:lnTo>
                <a:lnTo>
                  <a:pt x="1322046" y="162754"/>
                </a:lnTo>
                <a:lnTo>
                  <a:pt x="1352428" y="126040"/>
                </a:lnTo>
                <a:lnTo>
                  <a:pt x="1383105" y="89581"/>
                </a:lnTo>
                <a:lnTo>
                  <a:pt x="1414078" y="53377"/>
                </a:lnTo>
                <a:lnTo>
                  <a:pt x="1445346" y="17427"/>
                </a:lnTo>
                <a:lnTo>
                  <a:pt x="1460756" y="0"/>
                </a:lnTo>
              </a:path>
            </a:pathLst>
          </a:custGeom>
          <a:ln w="42862">
            <a:solidFill>
              <a:srgbClr val="36DD8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11221501" y="0"/>
            <a:ext cx="1461135" cy="3857625"/>
          </a:xfrm>
          <a:custGeom>
            <a:avLst/>
            <a:gdLst/>
            <a:ahLst/>
            <a:cxnLst/>
            <a:rect l="l" t="t" r="r" b="b"/>
            <a:pathLst>
              <a:path w="1461134" h="3857625">
                <a:moveTo>
                  <a:pt x="0" y="0"/>
                </a:moveTo>
                <a:lnTo>
                  <a:pt x="46678" y="53377"/>
                </a:lnTo>
                <a:lnTo>
                  <a:pt x="77650" y="89581"/>
                </a:lnTo>
                <a:lnTo>
                  <a:pt x="108328" y="126040"/>
                </a:lnTo>
                <a:lnTo>
                  <a:pt x="138710" y="162754"/>
                </a:lnTo>
                <a:lnTo>
                  <a:pt x="168791" y="199715"/>
                </a:lnTo>
                <a:lnTo>
                  <a:pt x="198565" y="236916"/>
                </a:lnTo>
                <a:lnTo>
                  <a:pt x="228031" y="274357"/>
                </a:lnTo>
                <a:lnTo>
                  <a:pt x="257190" y="312037"/>
                </a:lnTo>
                <a:lnTo>
                  <a:pt x="286041" y="349958"/>
                </a:lnTo>
                <a:lnTo>
                  <a:pt x="314585" y="388118"/>
                </a:lnTo>
                <a:lnTo>
                  <a:pt x="342817" y="426511"/>
                </a:lnTo>
                <a:lnTo>
                  <a:pt x="370729" y="465128"/>
                </a:lnTo>
                <a:lnTo>
                  <a:pt x="398323" y="503969"/>
                </a:lnTo>
                <a:lnTo>
                  <a:pt x="425598" y="543035"/>
                </a:lnTo>
                <a:lnTo>
                  <a:pt x="452554" y="582325"/>
                </a:lnTo>
                <a:lnTo>
                  <a:pt x="479191" y="621840"/>
                </a:lnTo>
                <a:lnTo>
                  <a:pt x="505505" y="661571"/>
                </a:lnTo>
                <a:lnTo>
                  <a:pt x="531488" y="701511"/>
                </a:lnTo>
                <a:lnTo>
                  <a:pt x="557143" y="741660"/>
                </a:lnTo>
                <a:lnTo>
                  <a:pt x="582468" y="782017"/>
                </a:lnTo>
                <a:lnTo>
                  <a:pt x="607464" y="822583"/>
                </a:lnTo>
                <a:lnTo>
                  <a:pt x="632130" y="863358"/>
                </a:lnTo>
                <a:lnTo>
                  <a:pt x="656463" y="904332"/>
                </a:lnTo>
                <a:lnTo>
                  <a:pt x="680456" y="945499"/>
                </a:lnTo>
                <a:lnTo>
                  <a:pt x="704109" y="986858"/>
                </a:lnTo>
                <a:lnTo>
                  <a:pt x="727424" y="1028409"/>
                </a:lnTo>
                <a:lnTo>
                  <a:pt x="750399" y="1070152"/>
                </a:lnTo>
                <a:lnTo>
                  <a:pt x="773035" y="1112088"/>
                </a:lnTo>
                <a:lnTo>
                  <a:pt x="795327" y="1154207"/>
                </a:lnTo>
                <a:lnTo>
                  <a:pt x="817271" y="1196502"/>
                </a:lnTo>
                <a:lnTo>
                  <a:pt x="838867" y="1238972"/>
                </a:lnTo>
                <a:lnTo>
                  <a:pt x="860115" y="1281617"/>
                </a:lnTo>
                <a:lnTo>
                  <a:pt x="881014" y="1324437"/>
                </a:lnTo>
                <a:lnTo>
                  <a:pt x="901565" y="1367433"/>
                </a:lnTo>
                <a:lnTo>
                  <a:pt x="921764" y="1410595"/>
                </a:lnTo>
                <a:lnTo>
                  <a:pt x="941606" y="1453916"/>
                </a:lnTo>
                <a:lnTo>
                  <a:pt x="961092" y="1497394"/>
                </a:lnTo>
                <a:lnTo>
                  <a:pt x="980222" y="1541031"/>
                </a:lnTo>
                <a:lnTo>
                  <a:pt x="998995" y="1584825"/>
                </a:lnTo>
                <a:lnTo>
                  <a:pt x="1017411" y="1628777"/>
                </a:lnTo>
                <a:lnTo>
                  <a:pt x="1035468" y="1672879"/>
                </a:lnTo>
                <a:lnTo>
                  <a:pt x="1053160" y="1717121"/>
                </a:lnTo>
                <a:lnTo>
                  <a:pt x="1070489" y="1761503"/>
                </a:lnTo>
                <a:lnTo>
                  <a:pt x="1087454" y="1806025"/>
                </a:lnTo>
                <a:lnTo>
                  <a:pt x="1104056" y="1850688"/>
                </a:lnTo>
                <a:lnTo>
                  <a:pt x="1120294" y="1895491"/>
                </a:lnTo>
                <a:lnTo>
                  <a:pt x="1136164" y="1940425"/>
                </a:lnTo>
                <a:lnTo>
                  <a:pt x="1151665" y="1985482"/>
                </a:lnTo>
                <a:lnTo>
                  <a:pt x="1166795" y="2030661"/>
                </a:lnTo>
                <a:lnTo>
                  <a:pt x="1181556" y="2075962"/>
                </a:lnTo>
                <a:lnTo>
                  <a:pt x="1195946" y="2121386"/>
                </a:lnTo>
                <a:lnTo>
                  <a:pt x="1209966" y="2166931"/>
                </a:lnTo>
                <a:lnTo>
                  <a:pt x="1223613" y="2212590"/>
                </a:lnTo>
                <a:lnTo>
                  <a:pt x="1236884" y="2258353"/>
                </a:lnTo>
                <a:lnTo>
                  <a:pt x="1249779" y="2304220"/>
                </a:lnTo>
                <a:lnTo>
                  <a:pt x="1262299" y="2350191"/>
                </a:lnTo>
                <a:lnTo>
                  <a:pt x="1274442" y="2396266"/>
                </a:lnTo>
                <a:lnTo>
                  <a:pt x="1286210" y="2442445"/>
                </a:lnTo>
                <a:lnTo>
                  <a:pt x="1297600" y="2488719"/>
                </a:lnTo>
                <a:lnTo>
                  <a:pt x="1308610" y="2535078"/>
                </a:lnTo>
                <a:lnTo>
                  <a:pt x="1319239" y="2581522"/>
                </a:lnTo>
                <a:lnTo>
                  <a:pt x="1329488" y="2628052"/>
                </a:lnTo>
                <a:lnTo>
                  <a:pt x="1339357" y="2674667"/>
                </a:lnTo>
                <a:lnTo>
                  <a:pt x="1348845" y="2721368"/>
                </a:lnTo>
                <a:lnTo>
                  <a:pt x="1357951" y="2768145"/>
                </a:lnTo>
                <a:lnTo>
                  <a:pt x="1366672" y="2814988"/>
                </a:lnTo>
                <a:lnTo>
                  <a:pt x="1375010" y="2861898"/>
                </a:lnTo>
                <a:lnTo>
                  <a:pt x="1382963" y="2908875"/>
                </a:lnTo>
                <a:lnTo>
                  <a:pt x="1390533" y="2955918"/>
                </a:lnTo>
                <a:lnTo>
                  <a:pt x="1397718" y="3003028"/>
                </a:lnTo>
                <a:lnTo>
                  <a:pt x="1404518" y="3050196"/>
                </a:lnTo>
                <a:lnTo>
                  <a:pt x="1410930" y="3097410"/>
                </a:lnTo>
                <a:lnTo>
                  <a:pt x="1416956" y="3144673"/>
                </a:lnTo>
                <a:lnTo>
                  <a:pt x="1422595" y="3191983"/>
                </a:lnTo>
                <a:lnTo>
                  <a:pt x="1427847" y="3239342"/>
                </a:lnTo>
                <a:lnTo>
                  <a:pt x="1432712" y="3286747"/>
                </a:lnTo>
                <a:lnTo>
                  <a:pt x="1437189" y="3334191"/>
                </a:lnTo>
                <a:lnTo>
                  <a:pt x="1441277" y="3381664"/>
                </a:lnTo>
                <a:lnTo>
                  <a:pt x="1444976" y="3429165"/>
                </a:lnTo>
                <a:lnTo>
                  <a:pt x="1448287" y="3476696"/>
                </a:lnTo>
                <a:lnTo>
                  <a:pt x="1451209" y="3524254"/>
                </a:lnTo>
                <a:lnTo>
                  <a:pt x="1453742" y="3571842"/>
                </a:lnTo>
                <a:lnTo>
                  <a:pt x="1455885" y="3619448"/>
                </a:lnTo>
                <a:lnTo>
                  <a:pt x="1457639" y="3667064"/>
                </a:lnTo>
                <a:lnTo>
                  <a:pt x="1459003" y="3714690"/>
                </a:lnTo>
                <a:lnTo>
                  <a:pt x="1459977" y="3762325"/>
                </a:lnTo>
                <a:lnTo>
                  <a:pt x="1460562" y="3809970"/>
                </a:lnTo>
                <a:lnTo>
                  <a:pt x="1460757" y="3857625"/>
                </a:lnTo>
              </a:path>
            </a:pathLst>
          </a:custGeom>
          <a:ln w="42862">
            <a:solidFill>
              <a:srgbClr val="36DD8C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2" name="bg 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715999" cy="7708106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72855" y="0"/>
            <a:ext cx="1627631" cy="871727"/>
          </a:xfrm>
          <a:prstGeom prst="rect">
            <a:avLst/>
          </a:prstGeom>
        </p:spPr>
      </p:pic>
      <p:sp>
        <p:nvSpPr>
          <p:cNvPr id="24" name="bg object 24"/>
          <p:cNvSpPr/>
          <p:nvPr/>
        </p:nvSpPr>
        <p:spPr>
          <a:xfrm>
            <a:off x="955585" y="2193134"/>
            <a:ext cx="558165" cy="558165"/>
          </a:xfrm>
          <a:custGeom>
            <a:avLst/>
            <a:gdLst/>
            <a:ahLst/>
            <a:cxnLst/>
            <a:rect l="l" t="t" r="r" b="b"/>
            <a:pathLst>
              <a:path w="558165" h="558164">
                <a:moveTo>
                  <a:pt x="278899" y="557799"/>
                </a:moveTo>
                <a:lnTo>
                  <a:pt x="237976" y="554780"/>
                </a:lnTo>
                <a:lnTo>
                  <a:pt x="197939" y="545790"/>
                </a:lnTo>
                <a:lnTo>
                  <a:pt x="159654" y="531022"/>
                </a:lnTo>
                <a:lnTo>
                  <a:pt x="123951" y="510796"/>
                </a:lnTo>
                <a:lnTo>
                  <a:pt x="91601" y="485550"/>
                </a:lnTo>
                <a:lnTo>
                  <a:pt x="63307" y="455831"/>
                </a:lnTo>
                <a:lnTo>
                  <a:pt x="39679" y="422282"/>
                </a:lnTo>
                <a:lnTo>
                  <a:pt x="21230" y="385629"/>
                </a:lnTo>
                <a:lnTo>
                  <a:pt x="8358" y="346666"/>
                </a:lnTo>
                <a:lnTo>
                  <a:pt x="1342" y="306236"/>
                </a:lnTo>
                <a:lnTo>
                  <a:pt x="0" y="278899"/>
                </a:lnTo>
                <a:lnTo>
                  <a:pt x="83" y="272053"/>
                </a:lnTo>
                <a:lnTo>
                  <a:pt x="4105" y="231220"/>
                </a:lnTo>
                <a:lnTo>
                  <a:pt x="14077" y="191411"/>
                </a:lnTo>
                <a:lnTo>
                  <a:pt x="29778" y="153505"/>
                </a:lnTo>
                <a:lnTo>
                  <a:pt x="50876" y="118305"/>
                </a:lnTo>
                <a:lnTo>
                  <a:pt x="76905" y="86588"/>
                </a:lnTo>
                <a:lnTo>
                  <a:pt x="107313" y="59028"/>
                </a:lnTo>
                <a:lnTo>
                  <a:pt x="141428" y="36233"/>
                </a:lnTo>
                <a:lnTo>
                  <a:pt x="178526" y="18687"/>
                </a:lnTo>
                <a:lnTo>
                  <a:pt x="217790" y="6777"/>
                </a:lnTo>
                <a:lnTo>
                  <a:pt x="258384" y="755"/>
                </a:lnTo>
                <a:lnTo>
                  <a:pt x="278899" y="0"/>
                </a:lnTo>
                <a:lnTo>
                  <a:pt x="285746" y="83"/>
                </a:lnTo>
                <a:lnTo>
                  <a:pt x="326578" y="4105"/>
                </a:lnTo>
                <a:lnTo>
                  <a:pt x="366387" y="14077"/>
                </a:lnTo>
                <a:lnTo>
                  <a:pt x="404294" y="29778"/>
                </a:lnTo>
                <a:lnTo>
                  <a:pt x="439494" y="50876"/>
                </a:lnTo>
                <a:lnTo>
                  <a:pt x="471210" y="76905"/>
                </a:lnTo>
                <a:lnTo>
                  <a:pt x="498770" y="107313"/>
                </a:lnTo>
                <a:lnTo>
                  <a:pt x="521565" y="141428"/>
                </a:lnTo>
                <a:lnTo>
                  <a:pt x="539111" y="178526"/>
                </a:lnTo>
                <a:lnTo>
                  <a:pt x="551022" y="217790"/>
                </a:lnTo>
                <a:lnTo>
                  <a:pt x="557043" y="258384"/>
                </a:lnTo>
                <a:lnTo>
                  <a:pt x="557799" y="278899"/>
                </a:lnTo>
                <a:lnTo>
                  <a:pt x="557715" y="285746"/>
                </a:lnTo>
                <a:lnTo>
                  <a:pt x="553693" y="326578"/>
                </a:lnTo>
                <a:lnTo>
                  <a:pt x="543722" y="366387"/>
                </a:lnTo>
                <a:lnTo>
                  <a:pt x="528020" y="404294"/>
                </a:lnTo>
                <a:lnTo>
                  <a:pt x="506922" y="439494"/>
                </a:lnTo>
                <a:lnTo>
                  <a:pt x="480893" y="471210"/>
                </a:lnTo>
                <a:lnTo>
                  <a:pt x="450486" y="498770"/>
                </a:lnTo>
                <a:lnTo>
                  <a:pt x="416370" y="521565"/>
                </a:lnTo>
                <a:lnTo>
                  <a:pt x="379272" y="539111"/>
                </a:lnTo>
                <a:lnTo>
                  <a:pt x="340008" y="551022"/>
                </a:lnTo>
                <a:lnTo>
                  <a:pt x="299414" y="557043"/>
                </a:lnTo>
                <a:lnTo>
                  <a:pt x="278899" y="557799"/>
                </a:lnTo>
                <a:close/>
              </a:path>
            </a:pathLst>
          </a:custGeom>
          <a:solidFill>
            <a:srgbClr val="2840D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955585" y="2193134"/>
            <a:ext cx="558165" cy="558165"/>
          </a:xfrm>
          <a:custGeom>
            <a:avLst/>
            <a:gdLst/>
            <a:ahLst/>
            <a:cxnLst/>
            <a:rect l="l" t="t" r="r" b="b"/>
            <a:pathLst>
              <a:path w="558165" h="558164">
                <a:moveTo>
                  <a:pt x="557799" y="278899"/>
                </a:moveTo>
                <a:lnTo>
                  <a:pt x="554780" y="319822"/>
                </a:lnTo>
                <a:lnTo>
                  <a:pt x="545789" y="359859"/>
                </a:lnTo>
                <a:lnTo>
                  <a:pt x="531022" y="398144"/>
                </a:lnTo>
                <a:lnTo>
                  <a:pt x="510796" y="433847"/>
                </a:lnTo>
                <a:lnTo>
                  <a:pt x="485550" y="466197"/>
                </a:lnTo>
                <a:lnTo>
                  <a:pt x="455831" y="494491"/>
                </a:lnTo>
                <a:lnTo>
                  <a:pt x="422282" y="518120"/>
                </a:lnTo>
                <a:lnTo>
                  <a:pt x="385629" y="536569"/>
                </a:lnTo>
                <a:lnTo>
                  <a:pt x="346666" y="549441"/>
                </a:lnTo>
                <a:lnTo>
                  <a:pt x="306236" y="556456"/>
                </a:lnTo>
                <a:lnTo>
                  <a:pt x="278899" y="557799"/>
                </a:lnTo>
                <a:lnTo>
                  <a:pt x="272053" y="557715"/>
                </a:lnTo>
                <a:lnTo>
                  <a:pt x="231220" y="553693"/>
                </a:lnTo>
                <a:lnTo>
                  <a:pt x="191411" y="543722"/>
                </a:lnTo>
                <a:lnTo>
                  <a:pt x="153505" y="528020"/>
                </a:lnTo>
                <a:lnTo>
                  <a:pt x="118305" y="506922"/>
                </a:lnTo>
                <a:lnTo>
                  <a:pt x="86588" y="480893"/>
                </a:lnTo>
                <a:lnTo>
                  <a:pt x="59028" y="450485"/>
                </a:lnTo>
                <a:lnTo>
                  <a:pt x="36233" y="416370"/>
                </a:lnTo>
                <a:lnTo>
                  <a:pt x="18687" y="379272"/>
                </a:lnTo>
                <a:lnTo>
                  <a:pt x="6777" y="340008"/>
                </a:lnTo>
                <a:lnTo>
                  <a:pt x="755" y="299414"/>
                </a:lnTo>
                <a:lnTo>
                  <a:pt x="0" y="278899"/>
                </a:lnTo>
                <a:lnTo>
                  <a:pt x="83" y="272053"/>
                </a:lnTo>
                <a:lnTo>
                  <a:pt x="4105" y="231220"/>
                </a:lnTo>
                <a:lnTo>
                  <a:pt x="14077" y="191411"/>
                </a:lnTo>
                <a:lnTo>
                  <a:pt x="29778" y="153505"/>
                </a:lnTo>
                <a:lnTo>
                  <a:pt x="50876" y="118305"/>
                </a:lnTo>
                <a:lnTo>
                  <a:pt x="76905" y="86588"/>
                </a:lnTo>
                <a:lnTo>
                  <a:pt x="107313" y="59028"/>
                </a:lnTo>
                <a:lnTo>
                  <a:pt x="141428" y="36233"/>
                </a:lnTo>
                <a:lnTo>
                  <a:pt x="178526" y="18687"/>
                </a:lnTo>
                <a:lnTo>
                  <a:pt x="217790" y="6777"/>
                </a:lnTo>
                <a:lnTo>
                  <a:pt x="258384" y="755"/>
                </a:lnTo>
                <a:lnTo>
                  <a:pt x="278899" y="0"/>
                </a:lnTo>
                <a:lnTo>
                  <a:pt x="285746" y="83"/>
                </a:lnTo>
                <a:lnTo>
                  <a:pt x="326578" y="4105"/>
                </a:lnTo>
                <a:lnTo>
                  <a:pt x="366387" y="14077"/>
                </a:lnTo>
                <a:lnTo>
                  <a:pt x="404294" y="29778"/>
                </a:lnTo>
                <a:lnTo>
                  <a:pt x="439494" y="50876"/>
                </a:lnTo>
                <a:lnTo>
                  <a:pt x="471210" y="76905"/>
                </a:lnTo>
                <a:lnTo>
                  <a:pt x="498770" y="107313"/>
                </a:lnTo>
                <a:lnTo>
                  <a:pt x="521565" y="141428"/>
                </a:lnTo>
                <a:lnTo>
                  <a:pt x="539111" y="178526"/>
                </a:lnTo>
                <a:lnTo>
                  <a:pt x="551022" y="217790"/>
                </a:lnTo>
                <a:lnTo>
                  <a:pt x="557043" y="258384"/>
                </a:lnTo>
                <a:lnTo>
                  <a:pt x="557799" y="278899"/>
                </a:lnTo>
                <a:close/>
              </a:path>
            </a:pathLst>
          </a:custGeom>
          <a:ln w="4286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750440" y="6263840"/>
            <a:ext cx="388620" cy="388620"/>
          </a:xfrm>
          <a:custGeom>
            <a:avLst/>
            <a:gdLst/>
            <a:ahLst/>
            <a:cxnLst/>
            <a:rect l="l" t="t" r="r" b="b"/>
            <a:pathLst>
              <a:path w="388619" h="388620">
                <a:moveTo>
                  <a:pt x="194016" y="388033"/>
                </a:moveTo>
                <a:lnTo>
                  <a:pt x="146862" y="382217"/>
                </a:lnTo>
                <a:lnTo>
                  <a:pt x="102556" y="365126"/>
                </a:lnTo>
                <a:lnTo>
                  <a:pt x="63730" y="337782"/>
                </a:lnTo>
                <a:lnTo>
                  <a:pt x="32697" y="301806"/>
                </a:lnTo>
                <a:lnTo>
                  <a:pt x="11336" y="259368"/>
                </a:lnTo>
                <a:lnTo>
                  <a:pt x="932" y="213033"/>
                </a:lnTo>
                <a:lnTo>
                  <a:pt x="0" y="194016"/>
                </a:lnTo>
                <a:lnTo>
                  <a:pt x="233" y="184485"/>
                </a:lnTo>
                <a:lnTo>
                  <a:pt x="8352" y="137695"/>
                </a:lnTo>
                <a:lnTo>
                  <a:pt x="27596" y="94281"/>
                </a:lnTo>
                <a:lnTo>
                  <a:pt x="56826" y="56826"/>
                </a:lnTo>
                <a:lnTo>
                  <a:pt x="94281" y="27596"/>
                </a:lnTo>
                <a:lnTo>
                  <a:pt x="137695" y="8352"/>
                </a:lnTo>
                <a:lnTo>
                  <a:pt x="184485" y="233"/>
                </a:lnTo>
                <a:lnTo>
                  <a:pt x="194016" y="0"/>
                </a:lnTo>
                <a:lnTo>
                  <a:pt x="203548" y="233"/>
                </a:lnTo>
                <a:lnTo>
                  <a:pt x="250337" y="8352"/>
                </a:lnTo>
                <a:lnTo>
                  <a:pt x="293751" y="27596"/>
                </a:lnTo>
                <a:lnTo>
                  <a:pt x="331207" y="56826"/>
                </a:lnTo>
                <a:lnTo>
                  <a:pt x="360437" y="94281"/>
                </a:lnTo>
                <a:lnTo>
                  <a:pt x="379681" y="137695"/>
                </a:lnTo>
                <a:lnTo>
                  <a:pt x="387800" y="184485"/>
                </a:lnTo>
                <a:lnTo>
                  <a:pt x="388033" y="194016"/>
                </a:lnTo>
                <a:lnTo>
                  <a:pt x="387800" y="203548"/>
                </a:lnTo>
                <a:lnTo>
                  <a:pt x="379681" y="250337"/>
                </a:lnTo>
                <a:lnTo>
                  <a:pt x="360437" y="293751"/>
                </a:lnTo>
                <a:lnTo>
                  <a:pt x="331207" y="331207"/>
                </a:lnTo>
                <a:lnTo>
                  <a:pt x="293751" y="360437"/>
                </a:lnTo>
                <a:lnTo>
                  <a:pt x="250337" y="379681"/>
                </a:lnTo>
                <a:lnTo>
                  <a:pt x="203548" y="387800"/>
                </a:lnTo>
                <a:lnTo>
                  <a:pt x="194016" y="388033"/>
                </a:lnTo>
                <a:close/>
              </a:path>
            </a:pathLst>
          </a:custGeom>
          <a:solidFill>
            <a:srgbClr val="36DD8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750440" y="6263840"/>
            <a:ext cx="388620" cy="388620"/>
          </a:xfrm>
          <a:custGeom>
            <a:avLst/>
            <a:gdLst/>
            <a:ahLst/>
            <a:cxnLst/>
            <a:rect l="l" t="t" r="r" b="b"/>
            <a:pathLst>
              <a:path w="388619" h="388620">
                <a:moveTo>
                  <a:pt x="388033" y="194016"/>
                </a:moveTo>
                <a:lnTo>
                  <a:pt x="382217" y="241170"/>
                </a:lnTo>
                <a:lnTo>
                  <a:pt x="365126" y="285476"/>
                </a:lnTo>
                <a:lnTo>
                  <a:pt x="337782" y="324302"/>
                </a:lnTo>
                <a:lnTo>
                  <a:pt x="301806" y="355335"/>
                </a:lnTo>
                <a:lnTo>
                  <a:pt x="259368" y="376697"/>
                </a:lnTo>
                <a:lnTo>
                  <a:pt x="213033" y="387101"/>
                </a:lnTo>
                <a:lnTo>
                  <a:pt x="194016" y="388033"/>
                </a:lnTo>
                <a:lnTo>
                  <a:pt x="184485" y="387800"/>
                </a:lnTo>
                <a:lnTo>
                  <a:pt x="137695" y="379681"/>
                </a:lnTo>
                <a:lnTo>
                  <a:pt x="94281" y="360437"/>
                </a:lnTo>
                <a:lnTo>
                  <a:pt x="56826" y="331207"/>
                </a:lnTo>
                <a:lnTo>
                  <a:pt x="27596" y="293751"/>
                </a:lnTo>
                <a:lnTo>
                  <a:pt x="8352" y="250337"/>
                </a:lnTo>
                <a:lnTo>
                  <a:pt x="233" y="203548"/>
                </a:lnTo>
                <a:lnTo>
                  <a:pt x="0" y="194016"/>
                </a:lnTo>
                <a:lnTo>
                  <a:pt x="233" y="184485"/>
                </a:lnTo>
                <a:lnTo>
                  <a:pt x="8352" y="137695"/>
                </a:lnTo>
                <a:lnTo>
                  <a:pt x="27596" y="94281"/>
                </a:lnTo>
                <a:lnTo>
                  <a:pt x="56826" y="56826"/>
                </a:lnTo>
                <a:lnTo>
                  <a:pt x="94281" y="27596"/>
                </a:lnTo>
                <a:lnTo>
                  <a:pt x="137695" y="8352"/>
                </a:lnTo>
                <a:lnTo>
                  <a:pt x="184485" y="233"/>
                </a:lnTo>
                <a:lnTo>
                  <a:pt x="194016" y="0"/>
                </a:lnTo>
                <a:lnTo>
                  <a:pt x="203548" y="233"/>
                </a:lnTo>
                <a:lnTo>
                  <a:pt x="250337" y="8352"/>
                </a:lnTo>
                <a:lnTo>
                  <a:pt x="293751" y="27596"/>
                </a:lnTo>
                <a:lnTo>
                  <a:pt x="331207" y="56826"/>
                </a:lnTo>
                <a:lnTo>
                  <a:pt x="360437" y="94281"/>
                </a:lnTo>
                <a:lnTo>
                  <a:pt x="379681" y="137695"/>
                </a:lnTo>
                <a:lnTo>
                  <a:pt x="387800" y="184485"/>
                </a:lnTo>
                <a:lnTo>
                  <a:pt x="388033" y="194016"/>
                </a:lnTo>
                <a:close/>
              </a:path>
            </a:pathLst>
          </a:custGeom>
          <a:ln w="4286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11662871" y="6642495"/>
            <a:ext cx="400685" cy="400685"/>
          </a:xfrm>
          <a:custGeom>
            <a:avLst/>
            <a:gdLst/>
            <a:ahLst/>
            <a:cxnLst/>
            <a:rect l="l" t="t" r="r" b="b"/>
            <a:pathLst>
              <a:path w="400684" h="400684">
                <a:moveTo>
                  <a:pt x="200029" y="400059"/>
                </a:moveTo>
                <a:lnTo>
                  <a:pt x="161005" y="396215"/>
                </a:lnTo>
                <a:lnTo>
                  <a:pt x="123481" y="384832"/>
                </a:lnTo>
                <a:lnTo>
                  <a:pt x="88899" y="366348"/>
                </a:lnTo>
                <a:lnTo>
                  <a:pt x="58587" y="341471"/>
                </a:lnTo>
                <a:lnTo>
                  <a:pt x="33711" y="311160"/>
                </a:lnTo>
                <a:lnTo>
                  <a:pt x="15226" y="276577"/>
                </a:lnTo>
                <a:lnTo>
                  <a:pt x="3843" y="239053"/>
                </a:lnTo>
                <a:lnTo>
                  <a:pt x="0" y="200029"/>
                </a:lnTo>
                <a:lnTo>
                  <a:pt x="240" y="190202"/>
                </a:lnTo>
                <a:lnTo>
                  <a:pt x="5996" y="151414"/>
                </a:lnTo>
                <a:lnTo>
                  <a:pt x="19208" y="114494"/>
                </a:lnTo>
                <a:lnTo>
                  <a:pt x="39370" y="80861"/>
                </a:lnTo>
                <a:lnTo>
                  <a:pt x="65705" y="51808"/>
                </a:lnTo>
                <a:lnTo>
                  <a:pt x="97203" y="28451"/>
                </a:lnTo>
                <a:lnTo>
                  <a:pt x="132652" y="11687"/>
                </a:lnTo>
                <a:lnTo>
                  <a:pt x="170690" y="2161"/>
                </a:lnTo>
                <a:lnTo>
                  <a:pt x="200029" y="0"/>
                </a:lnTo>
                <a:lnTo>
                  <a:pt x="209856" y="240"/>
                </a:lnTo>
                <a:lnTo>
                  <a:pt x="248644" y="5996"/>
                </a:lnTo>
                <a:lnTo>
                  <a:pt x="285564" y="19208"/>
                </a:lnTo>
                <a:lnTo>
                  <a:pt x="319197" y="39370"/>
                </a:lnTo>
                <a:lnTo>
                  <a:pt x="348250" y="65705"/>
                </a:lnTo>
                <a:lnTo>
                  <a:pt x="371607" y="97203"/>
                </a:lnTo>
                <a:lnTo>
                  <a:pt x="388371" y="132652"/>
                </a:lnTo>
                <a:lnTo>
                  <a:pt x="397897" y="170690"/>
                </a:lnTo>
                <a:lnTo>
                  <a:pt x="400059" y="200029"/>
                </a:lnTo>
                <a:lnTo>
                  <a:pt x="399819" y="209856"/>
                </a:lnTo>
                <a:lnTo>
                  <a:pt x="394062" y="248644"/>
                </a:lnTo>
                <a:lnTo>
                  <a:pt x="380850" y="285564"/>
                </a:lnTo>
                <a:lnTo>
                  <a:pt x="360688" y="319197"/>
                </a:lnTo>
                <a:lnTo>
                  <a:pt x="334353" y="348250"/>
                </a:lnTo>
                <a:lnTo>
                  <a:pt x="302855" y="371607"/>
                </a:lnTo>
                <a:lnTo>
                  <a:pt x="267406" y="388371"/>
                </a:lnTo>
                <a:lnTo>
                  <a:pt x="229368" y="397897"/>
                </a:lnTo>
                <a:lnTo>
                  <a:pt x="200029" y="400059"/>
                </a:lnTo>
                <a:close/>
              </a:path>
            </a:pathLst>
          </a:custGeom>
          <a:solidFill>
            <a:srgbClr val="FFB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11662871" y="6642495"/>
            <a:ext cx="400685" cy="400685"/>
          </a:xfrm>
          <a:custGeom>
            <a:avLst/>
            <a:gdLst/>
            <a:ahLst/>
            <a:cxnLst/>
            <a:rect l="l" t="t" r="r" b="b"/>
            <a:pathLst>
              <a:path w="400684" h="400684">
                <a:moveTo>
                  <a:pt x="400059" y="200029"/>
                </a:moveTo>
                <a:lnTo>
                  <a:pt x="396215" y="239053"/>
                </a:lnTo>
                <a:lnTo>
                  <a:pt x="384832" y="276577"/>
                </a:lnTo>
                <a:lnTo>
                  <a:pt x="366348" y="311160"/>
                </a:lnTo>
                <a:lnTo>
                  <a:pt x="341471" y="341471"/>
                </a:lnTo>
                <a:lnTo>
                  <a:pt x="311160" y="366348"/>
                </a:lnTo>
                <a:lnTo>
                  <a:pt x="276577" y="384832"/>
                </a:lnTo>
                <a:lnTo>
                  <a:pt x="239053" y="396215"/>
                </a:lnTo>
                <a:lnTo>
                  <a:pt x="200029" y="400059"/>
                </a:lnTo>
                <a:lnTo>
                  <a:pt x="190202" y="399819"/>
                </a:lnTo>
                <a:lnTo>
                  <a:pt x="151414" y="394062"/>
                </a:lnTo>
                <a:lnTo>
                  <a:pt x="114494" y="380850"/>
                </a:lnTo>
                <a:lnTo>
                  <a:pt x="80861" y="360688"/>
                </a:lnTo>
                <a:lnTo>
                  <a:pt x="51808" y="334353"/>
                </a:lnTo>
                <a:lnTo>
                  <a:pt x="28451" y="302855"/>
                </a:lnTo>
                <a:lnTo>
                  <a:pt x="11687" y="267406"/>
                </a:lnTo>
                <a:lnTo>
                  <a:pt x="2161" y="229368"/>
                </a:lnTo>
                <a:lnTo>
                  <a:pt x="0" y="200029"/>
                </a:lnTo>
                <a:lnTo>
                  <a:pt x="240" y="190202"/>
                </a:lnTo>
                <a:lnTo>
                  <a:pt x="5996" y="151414"/>
                </a:lnTo>
                <a:lnTo>
                  <a:pt x="19208" y="114494"/>
                </a:lnTo>
                <a:lnTo>
                  <a:pt x="39370" y="80861"/>
                </a:lnTo>
                <a:lnTo>
                  <a:pt x="65705" y="51808"/>
                </a:lnTo>
                <a:lnTo>
                  <a:pt x="97203" y="28451"/>
                </a:lnTo>
                <a:lnTo>
                  <a:pt x="132652" y="11687"/>
                </a:lnTo>
                <a:lnTo>
                  <a:pt x="170690" y="2161"/>
                </a:lnTo>
                <a:lnTo>
                  <a:pt x="200029" y="0"/>
                </a:lnTo>
                <a:lnTo>
                  <a:pt x="209856" y="240"/>
                </a:lnTo>
                <a:lnTo>
                  <a:pt x="248644" y="5996"/>
                </a:lnTo>
                <a:lnTo>
                  <a:pt x="285564" y="19208"/>
                </a:lnTo>
                <a:lnTo>
                  <a:pt x="319197" y="39370"/>
                </a:lnTo>
                <a:lnTo>
                  <a:pt x="348250" y="65705"/>
                </a:lnTo>
                <a:lnTo>
                  <a:pt x="371607" y="97203"/>
                </a:lnTo>
                <a:lnTo>
                  <a:pt x="388371" y="132652"/>
                </a:lnTo>
                <a:lnTo>
                  <a:pt x="397897" y="170690"/>
                </a:lnTo>
                <a:lnTo>
                  <a:pt x="400059" y="200029"/>
                </a:lnTo>
                <a:close/>
              </a:path>
            </a:pathLst>
          </a:custGeom>
          <a:ln w="4286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12618883" y="1146700"/>
            <a:ext cx="388620" cy="388620"/>
          </a:xfrm>
          <a:custGeom>
            <a:avLst/>
            <a:gdLst/>
            <a:ahLst/>
            <a:cxnLst/>
            <a:rect l="l" t="t" r="r" b="b"/>
            <a:pathLst>
              <a:path w="388619" h="388619">
                <a:moveTo>
                  <a:pt x="194016" y="388033"/>
                </a:moveTo>
                <a:lnTo>
                  <a:pt x="146862" y="382217"/>
                </a:lnTo>
                <a:lnTo>
                  <a:pt x="102556" y="365126"/>
                </a:lnTo>
                <a:lnTo>
                  <a:pt x="63730" y="337782"/>
                </a:lnTo>
                <a:lnTo>
                  <a:pt x="32697" y="301806"/>
                </a:lnTo>
                <a:lnTo>
                  <a:pt x="11336" y="259368"/>
                </a:lnTo>
                <a:lnTo>
                  <a:pt x="932" y="213033"/>
                </a:lnTo>
                <a:lnTo>
                  <a:pt x="0" y="194016"/>
                </a:lnTo>
                <a:lnTo>
                  <a:pt x="233" y="184485"/>
                </a:lnTo>
                <a:lnTo>
                  <a:pt x="8352" y="137695"/>
                </a:lnTo>
                <a:lnTo>
                  <a:pt x="27596" y="94281"/>
                </a:lnTo>
                <a:lnTo>
                  <a:pt x="56826" y="56826"/>
                </a:lnTo>
                <a:lnTo>
                  <a:pt x="94281" y="27596"/>
                </a:lnTo>
                <a:lnTo>
                  <a:pt x="137695" y="8352"/>
                </a:lnTo>
                <a:lnTo>
                  <a:pt x="184485" y="233"/>
                </a:lnTo>
                <a:lnTo>
                  <a:pt x="194016" y="0"/>
                </a:lnTo>
                <a:lnTo>
                  <a:pt x="203548" y="233"/>
                </a:lnTo>
                <a:lnTo>
                  <a:pt x="250337" y="8352"/>
                </a:lnTo>
                <a:lnTo>
                  <a:pt x="293751" y="27596"/>
                </a:lnTo>
                <a:lnTo>
                  <a:pt x="331207" y="56826"/>
                </a:lnTo>
                <a:lnTo>
                  <a:pt x="360437" y="94281"/>
                </a:lnTo>
                <a:lnTo>
                  <a:pt x="379681" y="137695"/>
                </a:lnTo>
                <a:lnTo>
                  <a:pt x="387800" y="184485"/>
                </a:lnTo>
                <a:lnTo>
                  <a:pt x="388033" y="194016"/>
                </a:lnTo>
                <a:lnTo>
                  <a:pt x="387800" y="203548"/>
                </a:lnTo>
                <a:lnTo>
                  <a:pt x="379681" y="250337"/>
                </a:lnTo>
                <a:lnTo>
                  <a:pt x="360437" y="293751"/>
                </a:lnTo>
                <a:lnTo>
                  <a:pt x="331207" y="331207"/>
                </a:lnTo>
                <a:lnTo>
                  <a:pt x="293751" y="360437"/>
                </a:lnTo>
                <a:lnTo>
                  <a:pt x="250337" y="379681"/>
                </a:lnTo>
                <a:lnTo>
                  <a:pt x="203548" y="387800"/>
                </a:lnTo>
                <a:lnTo>
                  <a:pt x="194016" y="388033"/>
                </a:lnTo>
                <a:close/>
              </a:path>
            </a:pathLst>
          </a:custGeom>
          <a:solidFill>
            <a:srgbClr val="36DD8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bg object 31"/>
          <p:cNvSpPr/>
          <p:nvPr/>
        </p:nvSpPr>
        <p:spPr>
          <a:xfrm>
            <a:off x="12618883" y="1146700"/>
            <a:ext cx="388620" cy="388620"/>
          </a:xfrm>
          <a:custGeom>
            <a:avLst/>
            <a:gdLst/>
            <a:ahLst/>
            <a:cxnLst/>
            <a:rect l="l" t="t" r="r" b="b"/>
            <a:pathLst>
              <a:path w="388619" h="388619">
                <a:moveTo>
                  <a:pt x="388033" y="194016"/>
                </a:moveTo>
                <a:lnTo>
                  <a:pt x="382217" y="241170"/>
                </a:lnTo>
                <a:lnTo>
                  <a:pt x="365126" y="285476"/>
                </a:lnTo>
                <a:lnTo>
                  <a:pt x="337782" y="324302"/>
                </a:lnTo>
                <a:lnTo>
                  <a:pt x="301806" y="355335"/>
                </a:lnTo>
                <a:lnTo>
                  <a:pt x="259368" y="376697"/>
                </a:lnTo>
                <a:lnTo>
                  <a:pt x="213033" y="387101"/>
                </a:lnTo>
                <a:lnTo>
                  <a:pt x="194016" y="388033"/>
                </a:lnTo>
                <a:lnTo>
                  <a:pt x="184485" y="387800"/>
                </a:lnTo>
                <a:lnTo>
                  <a:pt x="137695" y="379681"/>
                </a:lnTo>
                <a:lnTo>
                  <a:pt x="94281" y="360437"/>
                </a:lnTo>
                <a:lnTo>
                  <a:pt x="56826" y="331207"/>
                </a:lnTo>
                <a:lnTo>
                  <a:pt x="27596" y="293751"/>
                </a:lnTo>
                <a:lnTo>
                  <a:pt x="8352" y="250337"/>
                </a:lnTo>
                <a:lnTo>
                  <a:pt x="233" y="203548"/>
                </a:lnTo>
                <a:lnTo>
                  <a:pt x="0" y="194016"/>
                </a:lnTo>
                <a:lnTo>
                  <a:pt x="233" y="184485"/>
                </a:lnTo>
                <a:lnTo>
                  <a:pt x="8352" y="137695"/>
                </a:lnTo>
                <a:lnTo>
                  <a:pt x="27596" y="94281"/>
                </a:lnTo>
                <a:lnTo>
                  <a:pt x="56826" y="56826"/>
                </a:lnTo>
                <a:lnTo>
                  <a:pt x="94281" y="27596"/>
                </a:lnTo>
                <a:lnTo>
                  <a:pt x="137695" y="8352"/>
                </a:lnTo>
                <a:lnTo>
                  <a:pt x="184485" y="233"/>
                </a:lnTo>
                <a:lnTo>
                  <a:pt x="194016" y="0"/>
                </a:lnTo>
                <a:lnTo>
                  <a:pt x="203548" y="233"/>
                </a:lnTo>
                <a:lnTo>
                  <a:pt x="250337" y="8352"/>
                </a:lnTo>
                <a:lnTo>
                  <a:pt x="293751" y="27596"/>
                </a:lnTo>
                <a:lnTo>
                  <a:pt x="331207" y="56826"/>
                </a:lnTo>
                <a:lnTo>
                  <a:pt x="360437" y="94281"/>
                </a:lnTo>
                <a:lnTo>
                  <a:pt x="379681" y="137695"/>
                </a:lnTo>
                <a:lnTo>
                  <a:pt x="387800" y="184485"/>
                </a:lnTo>
                <a:lnTo>
                  <a:pt x="388033" y="194016"/>
                </a:lnTo>
                <a:close/>
              </a:path>
            </a:pathLst>
          </a:custGeom>
          <a:ln w="4286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2" name="bg object 3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68751" y="6467855"/>
            <a:ext cx="2471927" cy="124025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FFBD00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3715999" cy="7708106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916423" y="2130930"/>
            <a:ext cx="4483735" cy="4483735"/>
          </a:xfrm>
          <a:custGeom>
            <a:avLst/>
            <a:gdLst/>
            <a:ahLst/>
            <a:cxnLst/>
            <a:rect l="l" t="t" r="r" b="b"/>
            <a:pathLst>
              <a:path w="4483735" h="4483734">
                <a:moveTo>
                  <a:pt x="4483512" y="2241756"/>
                </a:moveTo>
                <a:lnTo>
                  <a:pt x="4482837" y="2296771"/>
                </a:lnTo>
                <a:lnTo>
                  <a:pt x="4480812" y="2351754"/>
                </a:lnTo>
                <a:lnTo>
                  <a:pt x="4477438" y="2406670"/>
                </a:lnTo>
                <a:lnTo>
                  <a:pt x="4472718" y="2461486"/>
                </a:lnTo>
                <a:lnTo>
                  <a:pt x="4466653" y="2516171"/>
                </a:lnTo>
                <a:lnTo>
                  <a:pt x="4459249" y="2570690"/>
                </a:lnTo>
                <a:lnTo>
                  <a:pt x="4450508" y="2625011"/>
                </a:lnTo>
                <a:lnTo>
                  <a:pt x="4440437" y="2679101"/>
                </a:lnTo>
                <a:lnTo>
                  <a:pt x="4429042" y="2732927"/>
                </a:lnTo>
                <a:lnTo>
                  <a:pt x="4416329" y="2786458"/>
                </a:lnTo>
                <a:lnTo>
                  <a:pt x="4402307" y="2839661"/>
                </a:lnTo>
                <a:lnTo>
                  <a:pt x="4386983" y="2892503"/>
                </a:lnTo>
                <a:lnTo>
                  <a:pt x="4370367" y="2944954"/>
                </a:lnTo>
                <a:lnTo>
                  <a:pt x="4352468" y="2996981"/>
                </a:lnTo>
                <a:lnTo>
                  <a:pt x="4333298" y="3048553"/>
                </a:lnTo>
                <a:lnTo>
                  <a:pt x="4312869" y="3099639"/>
                </a:lnTo>
                <a:lnTo>
                  <a:pt x="4291191" y="3150208"/>
                </a:lnTo>
                <a:lnTo>
                  <a:pt x="4268280" y="3200230"/>
                </a:lnTo>
                <a:lnTo>
                  <a:pt x="4244147" y="3249675"/>
                </a:lnTo>
                <a:lnTo>
                  <a:pt x="4218809" y="3298512"/>
                </a:lnTo>
                <a:lnTo>
                  <a:pt x="4192279" y="3346714"/>
                </a:lnTo>
                <a:lnTo>
                  <a:pt x="4164574" y="3394249"/>
                </a:lnTo>
                <a:lnTo>
                  <a:pt x="4135712" y="3441090"/>
                </a:lnTo>
                <a:lnTo>
                  <a:pt x="4105708" y="3487209"/>
                </a:lnTo>
                <a:lnTo>
                  <a:pt x="4074582" y="3532577"/>
                </a:lnTo>
                <a:lnTo>
                  <a:pt x="4042351" y="3577169"/>
                </a:lnTo>
                <a:lnTo>
                  <a:pt x="4009036" y="3620955"/>
                </a:lnTo>
                <a:lnTo>
                  <a:pt x="3974657" y="3663911"/>
                </a:lnTo>
                <a:lnTo>
                  <a:pt x="3939234" y="3706010"/>
                </a:lnTo>
                <a:lnTo>
                  <a:pt x="3902788" y="3747227"/>
                </a:lnTo>
                <a:lnTo>
                  <a:pt x="3865341" y="3787538"/>
                </a:lnTo>
                <a:lnTo>
                  <a:pt x="3826917" y="3826917"/>
                </a:lnTo>
                <a:lnTo>
                  <a:pt x="3787538" y="3865341"/>
                </a:lnTo>
                <a:lnTo>
                  <a:pt x="3747227" y="3902788"/>
                </a:lnTo>
                <a:lnTo>
                  <a:pt x="3706010" y="3939234"/>
                </a:lnTo>
                <a:lnTo>
                  <a:pt x="3663911" y="3974657"/>
                </a:lnTo>
                <a:lnTo>
                  <a:pt x="3620955" y="4009036"/>
                </a:lnTo>
                <a:lnTo>
                  <a:pt x="3577169" y="4042351"/>
                </a:lnTo>
                <a:lnTo>
                  <a:pt x="3532577" y="4074582"/>
                </a:lnTo>
                <a:lnTo>
                  <a:pt x="3487209" y="4105708"/>
                </a:lnTo>
                <a:lnTo>
                  <a:pt x="3441090" y="4135712"/>
                </a:lnTo>
                <a:lnTo>
                  <a:pt x="3394249" y="4164574"/>
                </a:lnTo>
                <a:lnTo>
                  <a:pt x="3346714" y="4192279"/>
                </a:lnTo>
                <a:lnTo>
                  <a:pt x="3298512" y="4218809"/>
                </a:lnTo>
                <a:lnTo>
                  <a:pt x="3249675" y="4244147"/>
                </a:lnTo>
                <a:lnTo>
                  <a:pt x="3200230" y="4268280"/>
                </a:lnTo>
                <a:lnTo>
                  <a:pt x="3150208" y="4291191"/>
                </a:lnTo>
                <a:lnTo>
                  <a:pt x="3099639" y="4312869"/>
                </a:lnTo>
                <a:lnTo>
                  <a:pt x="3048553" y="4333298"/>
                </a:lnTo>
                <a:lnTo>
                  <a:pt x="2996981" y="4352468"/>
                </a:lnTo>
                <a:lnTo>
                  <a:pt x="2944954" y="4370367"/>
                </a:lnTo>
                <a:lnTo>
                  <a:pt x="2892503" y="4386983"/>
                </a:lnTo>
                <a:lnTo>
                  <a:pt x="2839661" y="4402307"/>
                </a:lnTo>
                <a:lnTo>
                  <a:pt x="2786458" y="4416329"/>
                </a:lnTo>
                <a:lnTo>
                  <a:pt x="2732927" y="4429042"/>
                </a:lnTo>
                <a:lnTo>
                  <a:pt x="2679101" y="4440437"/>
                </a:lnTo>
                <a:lnTo>
                  <a:pt x="2625011" y="4450508"/>
                </a:lnTo>
                <a:lnTo>
                  <a:pt x="2570690" y="4459249"/>
                </a:lnTo>
                <a:lnTo>
                  <a:pt x="2516171" y="4466653"/>
                </a:lnTo>
                <a:lnTo>
                  <a:pt x="2461486" y="4472718"/>
                </a:lnTo>
                <a:lnTo>
                  <a:pt x="2406670" y="4477438"/>
                </a:lnTo>
                <a:lnTo>
                  <a:pt x="2351754" y="4480812"/>
                </a:lnTo>
                <a:lnTo>
                  <a:pt x="2296771" y="4482837"/>
                </a:lnTo>
                <a:lnTo>
                  <a:pt x="2241756" y="4483512"/>
                </a:lnTo>
                <a:lnTo>
                  <a:pt x="2214244" y="4483344"/>
                </a:lnTo>
                <a:lnTo>
                  <a:pt x="2159245" y="4481993"/>
                </a:lnTo>
                <a:lnTo>
                  <a:pt x="2104288" y="4479294"/>
                </a:lnTo>
                <a:lnTo>
                  <a:pt x="2049421" y="4475246"/>
                </a:lnTo>
                <a:lnTo>
                  <a:pt x="1994663" y="4469853"/>
                </a:lnTo>
                <a:lnTo>
                  <a:pt x="1940061" y="4463119"/>
                </a:lnTo>
                <a:lnTo>
                  <a:pt x="1885633" y="4455045"/>
                </a:lnTo>
                <a:lnTo>
                  <a:pt x="1831427" y="4445639"/>
                </a:lnTo>
                <a:lnTo>
                  <a:pt x="1777461" y="4434905"/>
                </a:lnTo>
                <a:lnTo>
                  <a:pt x="1723782" y="4422851"/>
                </a:lnTo>
                <a:lnTo>
                  <a:pt x="1670407" y="4409481"/>
                </a:lnTo>
                <a:lnTo>
                  <a:pt x="1617385" y="4394808"/>
                </a:lnTo>
                <a:lnTo>
                  <a:pt x="1564730" y="4378835"/>
                </a:lnTo>
                <a:lnTo>
                  <a:pt x="1512492" y="4361578"/>
                </a:lnTo>
                <a:lnTo>
                  <a:pt x="1460684" y="4343041"/>
                </a:lnTo>
                <a:lnTo>
                  <a:pt x="1409355" y="4323241"/>
                </a:lnTo>
                <a:lnTo>
                  <a:pt x="1358520" y="4302184"/>
                </a:lnTo>
                <a:lnTo>
                  <a:pt x="1308224" y="4279890"/>
                </a:lnTo>
                <a:lnTo>
                  <a:pt x="1258483" y="4256364"/>
                </a:lnTo>
                <a:lnTo>
                  <a:pt x="1209342" y="4231629"/>
                </a:lnTo>
                <a:lnTo>
                  <a:pt x="1160816" y="4205691"/>
                </a:lnTo>
                <a:lnTo>
                  <a:pt x="1112947" y="4178573"/>
                </a:lnTo>
                <a:lnTo>
                  <a:pt x="1065752" y="4150285"/>
                </a:lnTo>
                <a:lnTo>
                  <a:pt x="1019272" y="4120852"/>
                </a:lnTo>
                <a:lnTo>
                  <a:pt x="973521" y="4090283"/>
                </a:lnTo>
                <a:lnTo>
                  <a:pt x="928542" y="4058605"/>
                </a:lnTo>
                <a:lnTo>
                  <a:pt x="884346" y="4025827"/>
                </a:lnTo>
                <a:lnTo>
                  <a:pt x="840975" y="3991980"/>
                </a:lnTo>
                <a:lnTo>
                  <a:pt x="798441" y="3957073"/>
                </a:lnTo>
                <a:lnTo>
                  <a:pt x="756783" y="3921138"/>
                </a:lnTo>
                <a:lnTo>
                  <a:pt x="716013" y="3884187"/>
                </a:lnTo>
                <a:lnTo>
                  <a:pt x="676168" y="3846251"/>
                </a:lnTo>
                <a:lnTo>
                  <a:pt x="637260" y="3807344"/>
                </a:lnTo>
                <a:lnTo>
                  <a:pt x="599325" y="3767499"/>
                </a:lnTo>
                <a:lnTo>
                  <a:pt x="562373" y="3726729"/>
                </a:lnTo>
                <a:lnTo>
                  <a:pt x="526439" y="3685071"/>
                </a:lnTo>
                <a:lnTo>
                  <a:pt x="491532" y="3642537"/>
                </a:lnTo>
                <a:lnTo>
                  <a:pt x="457685" y="3599166"/>
                </a:lnTo>
                <a:lnTo>
                  <a:pt x="424907" y="3554970"/>
                </a:lnTo>
                <a:lnTo>
                  <a:pt x="393229" y="3509990"/>
                </a:lnTo>
                <a:lnTo>
                  <a:pt x="362659" y="3464240"/>
                </a:lnTo>
                <a:lnTo>
                  <a:pt x="333226" y="3417760"/>
                </a:lnTo>
                <a:lnTo>
                  <a:pt x="304938" y="3370564"/>
                </a:lnTo>
                <a:lnTo>
                  <a:pt x="277821" y="3322696"/>
                </a:lnTo>
                <a:lnTo>
                  <a:pt x="251883" y="3274170"/>
                </a:lnTo>
                <a:lnTo>
                  <a:pt x="227148" y="3225028"/>
                </a:lnTo>
                <a:lnTo>
                  <a:pt x="203622" y="3175287"/>
                </a:lnTo>
                <a:lnTo>
                  <a:pt x="181328" y="3124992"/>
                </a:lnTo>
                <a:lnTo>
                  <a:pt x="160271" y="3074157"/>
                </a:lnTo>
                <a:lnTo>
                  <a:pt x="140471" y="3022828"/>
                </a:lnTo>
                <a:lnTo>
                  <a:pt x="121934" y="2971020"/>
                </a:lnTo>
                <a:lnTo>
                  <a:pt x="104677" y="2918782"/>
                </a:lnTo>
                <a:lnTo>
                  <a:pt x="88704" y="2866127"/>
                </a:lnTo>
                <a:lnTo>
                  <a:pt x="74031" y="2813105"/>
                </a:lnTo>
                <a:lnTo>
                  <a:pt x="60661" y="2759730"/>
                </a:lnTo>
                <a:lnTo>
                  <a:pt x="48607" y="2706051"/>
                </a:lnTo>
                <a:lnTo>
                  <a:pt x="37873" y="2652085"/>
                </a:lnTo>
                <a:lnTo>
                  <a:pt x="28467" y="2597879"/>
                </a:lnTo>
                <a:lnTo>
                  <a:pt x="20393" y="2543451"/>
                </a:lnTo>
                <a:lnTo>
                  <a:pt x="13659" y="2488849"/>
                </a:lnTo>
                <a:lnTo>
                  <a:pt x="8265" y="2434090"/>
                </a:lnTo>
                <a:lnTo>
                  <a:pt x="4218" y="2379224"/>
                </a:lnTo>
                <a:lnTo>
                  <a:pt x="1518" y="2324267"/>
                </a:lnTo>
                <a:lnTo>
                  <a:pt x="168" y="2269268"/>
                </a:lnTo>
                <a:lnTo>
                  <a:pt x="0" y="2241756"/>
                </a:lnTo>
                <a:lnTo>
                  <a:pt x="168" y="2214244"/>
                </a:lnTo>
                <a:lnTo>
                  <a:pt x="1518" y="2159245"/>
                </a:lnTo>
                <a:lnTo>
                  <a:pt x="4218" y="2104288"/>
                </a:lnTo>
                <a:lnTo>
                  <a:pt x="8265" y="2049421"/>
                </a:lnTo>
                <a:lnTo>
                  <a:pt x="13659" y="1994663"/>
                </a:lnTo>
                <a:lnTo>
                  <a:pt x="20393" y="1940061"/>
                </a:lnTo>
                <a:lnTo>
                  <a:pt x="28467" y="1885633"/>
                </a:lnTo>
                <a:lnTo>
                  <a:pt x="37873" y="1831427"/>
                </a:lnTo>
                <a:lnTo>
                  <a:pt x="48607" y="1777461"/>
                </a:lnTo>
                <a:lnTo>
                  <a:pt x="60661" y="1723782"/>
                </a:lnTo>
                <a:lnTo>
                  <a:pt x="74031" y="1670407"/>
                </a:lnTo>
                <a:lnTo>
                  <a:pt x="88704" y="1617385"/>
                </a:lnTo>
                <a:lnTo>
                  <a:pt x="104677" y="1564730"/>
                </a:lnTo>
                <a:lnTo>
                  <a:pt x="121934" y="1512492"/>
                </a:lnTo>
                <a:lnTo>
                  <a:pt x="140471" y="1460684"/>
                </a:lnTo>
                <a:lnTo>
                  <a:pt x="160271" y="1409355"/>
                </a:lnTo>
                <a:lnTo>
                  <a:pt x="181328" y="1358520"/>
                </a:lnTo>
                <a:lnTo>
                  <a:pt x="203622" y="1308224"/>
                </a:lnTo>
                <a:lnTo>
                  <a:pt x="227148" y="1258483"/>
                </a:lnTo>
                <a:lnTo>
                  <a:pt x="251883" y="1209342"/>
                </a:lnTo>
                <a:lnTo>
                  <a:pt x="277821" y="1160816"/>
                </a:lnTo>
                <a:lnTo>
                  <a:pt x="304938" y="1112947"/>
                </a:lnTo>
                <a:lnTo>
                  <a:pt x="333226" y="1065752"/>
                </a:lnTo>
                <a:lnTo>
                  <a:pt x="362659" y="1019272"/>
                </a:lnTo>
                <a:lnTo>
                  <a:pt x="393229" y="973521"/>
                </a:lnTo>
                <a:lnTo>
                  <a:pt x="424907" y="928542"/>
                </a:lnTo>
                <a:lnTo>
                  <a:pt x="457685" y="884346"/>
                </a:lnTo>
                <a:lnTo>
                  <a:pt x="491532" y="840975"/>
                </a:lnTo>
                <a:lnTo>
                  <a:pt x="526439" y="798441"/>
                </a:lnTo>
                <a:lnTo>
                  <a:pt x="562373" y="756783"/>
                </a:lnTo>
                <a:lnTo>
                  <a:pt x="599325" y="716013"/>
                </a:lnTo>
                <a:lnTo>
                  <a:pt x="637260" y="676168"/>
                </a:lnTo>
                <a:lnTo>
                  <a:pt x="676168" y="637260"/>
                </a:lnTo>
                <a:lnTo>
                  <a:pt x="716013" y="599325"/>
                </a:lnTo>
                <a:lnTo>
                  <a:pt x="756783" y="562373"/>
                </a:lnTo>
                <a:lnTo>
                  <a:pt x="798441" y="526439"/>
                </a:lnTo>
                <a:lnTo>
                  <a:pt x="840975" y="491532"/>
                </a:lnTo>
                <a:lnTo>
                  <a:pt x="884346" y="457685"/>
                </a:lnTo>
                <a:lnTo>
                  <a:pt x="928542" y="424907"/>
                </a:lnTo>
                <a:lnTo>
                  <a:pt x="973521" y="393229"/>
                </a:lnTo>
                <a:lnTo>
                  <a:pt x="1019272" y="362659"/>
                </a:lnTo>
                <a:lnTo>
                  <a:pt x="1065752" y="333226"/>
                </a:lnTo>
                <a:lnTo>
                  <a:pt x="1112947" y="304938"/>
                </a:lnTo>
                <a:lnTo>
                  <a:pt x="1160816" y="277821"/>
                </a:lnTo>
                <a:lnTo>
                  <a:pt x="1209342" y="251883"/>
                </a:lnTo>
                <a:lnTo>
                  <a:pt x="1258483" y="227148"/>
                </a:lnTo>
                <a:lnTo>
                  <a:pt x="1308224" y="203622"/>
                </a:lnTo>
                <a:lnTo>
                  <a:pt x="1358520" y="181328"/>
                </a:lnTo>
                <a:lnTo>
                  <a:pt x="1409355" y="160271"/>
                </a:lnTo>
                <a:lnTo>
                  <a:pt x="1460684" y="140471"/>
                </a:lnTo>
                <a:lnTo>
                  <a:pt x="1512492" y="121934"/>
                </a:lnTo>
                <a:lnTo>
                  <a:pt x="1564730" y="104677"/>
                </a:lnTo>
                <a:lnTo>
                  <a:pt x="1617385" y="88704"/>
                </a:lnTo>
                <a:lnTo>
                  <a:pt x="1670407" y="74031"/>
                </a:lnTo>
                <a:lnTo>
                  <a:pt x="1723782" y="60661"/>
                </a:lnTo>
                <a:lnTo>
                  <a:pt x="1777461" y="48607"/>
                </a:lnTo>
                <a:lnTo>
                  <a:pt x="1831427" y="37873"/>
                </a:lnTo>
                <a:lnTo>
                  <a:pt x="1885633" y="28467"/>
                </a:lnTo>
                <a:lnTo>
                  <a:pt x="1940061" y="20393"/>
                </a:lnTo>
                <a:lnTo>
                  <a:pt x="1994663" y="13659"/>
                </a:lnTo>
                <a:lnTo>
                  <a:pt x="2049421" y="8265"/>
                </a:lnTo>
                <a:lnTo>
                  <a:pt x="2104288" y="4218"/>
                </a:lnTo>
                <a:lnTo>
                  <a:pt x="2159245" y="1519"/>
                </a:lnTo>
                <a:lnTo>
                  <a:pt x="2214244" y="168"/>
                </a:lnTo>
                <a:lnTo>
                  <a:pt x="2241756" y="0"/>
                </a:lnTo>
                <a:lnTo>
                  <a:pt x="2269268" y="168"/>
                </a:lnTo>
                <a:lnTo>
                  <a:pt x="2324267" y="1518"/>
                </a:lnTo>
                <a:lnTo>
                  <a:pt x="2379224" y="4218"/>
                </a:lnTo>
                <a:lnTo>
                  <a:pt x="2434090" y="8265"/>
                </a:lnTo>
                <a:lnTo>
                  <a:pt x="2488849" y="13659"/>
                </a:lnTo>
                <a:lnTo>
                  <a:pt x="2543451" y="20393"/>
                </a:lnTo>
                <a:lnTo>
                  <a:pt x="2597879" y="28467"/>
                </a:lnTo>
                <a:lnTo>
                  <a:pt x="2652085" y="37873"/>
                </a:lnTo>
                <a:lnTo>
                  <a:pt x="2706051" y="48607"/>
                </a:lnTo>
                <a:lnTo>
                  <a:pt x="2759730" y="60661"/>
                </a:lnTo>
                <a:lnTo>
                  <a:pt x="2813105" y="74031"/>
                </a:lnTo>
                <a:lnTo>
                  <a:pt x="2866127" y="88704"/>
                </a:lnTo>
                <a:lnTo>
                  <a:pt x="2918782" y="104677"/>
                </a:lnTo>
                <a:lnTo>
                  <a:pt x="2971020" y="121934"/>
                </a:lnTo>
                <a:lnTo>
                  <a:pt x="3022828" y="140471"/>
                </a:lnTo>
                <a:lnTo>
                  <a:pt x="3074157" y="160271"/>
                </a:lnTo>
                <a:lnTo>
                  <a:pt x="3124992" y="181328"/>
                </a:lnTo>
                <a:lnTo>
                  <a:pt x="3175287" y="203622"/>
                </a:lnTo>
                <a:lnTo>
                  <a:pt x="3225028" y="227148"/>
                </a:lnTo>
                <a:lnTo>
                  <a:pt x="3274170" y="251883"/>
                </a:lnTo>
                <a:lnTo>
                  <a:pt x="3322696" y="277821"/>
                </a:lnTo>
                <a:lnTo>
                  <a:pt x="3370564" y="304938"/>
                </a:lnTo>
                <a:lnTo>
                  <a:pt x="3417760" y="333226"/>
                </a:lnTo>
                <a:lnTo>
                  <a:pt x="3464240" y="362659"/>
                </a:lnTo>
                <a:lnTo>
                  <a:pt x="3509990" y="393229"/>
                </a:lnTo>
                <a:lnTo>
                  <a:pt x="3554970" y="424907"/>
                </a:lnTo>
                <a:lnTo>
                  <a:pt x="3599166" y="457685"/>
                </a:lnTo>
                <a:lnTo>
                  <a:pt x="3642537" y="491532"/>
                </a:lnTo>
                <a:lnTo>
                  <a:pt x="3685071" y="526439"/>
                </a:lnTo>
                <a:lnTo>
                  <a:pt x="3726729" y="562373"/>
                </a:lnTo>
                <a:lnTo>
                  <a:pt x="3767499" y="599325"/>
                </a:lnTo>
                <a:lnTo>
                  <a:pt x="3807344" y="637260"/>
                </a:lnTo>
                <a:lnTo>
                  <a:pt x="3846251" y="676168"/>
                </a:lnTo>
                <a:lnTo>
                  <a:pt x="3884187" y="716013"/>
                </a:lnTo>
                <a:lnTo>
                  <a:pt x="3921138" y="756783"/>
                </a:lnTo>
                <a:lnTo>
                  <a:pt x="3957073" y="798441"/>
                </a:lnTo>
                <a:lnTo>
                  <a:pt x="3991980" y="840975"/>
                </a:lnTo>
                <a:lnTo>
                  <a:pt x="4025827" y="884346"/>
                </a:lnTo>
                <a:lnTo>
                  <a:pt x="4058605" y="928542"/>
                </a:lnTo>
                <a:lnTo>
                  <a:pt x="4090283" y="973521"/>
                </a:lnTo>
                <a:lnTo>
                  <a:pt x="4120853" y="1019272"/>
                </a:lnTo>
                <a:lnTo>
                  <a:pt x="4150286" y="1065752"/>
                </a:lnTo>
                <a:lnTo>
                  <a:pt x="4178574" y="1112947"/>
                </a:lnTo>
                <a:lnTo>
                  <a:pt x="4205691" y="1160816"/>
                </a:lnTo>
                <a:lnTo>
                  <a:pt x="4231629" y="1209342"/>
                </a:lnTo>
                <a:lnTo>
                  <a:pt x="4256364" y="1258483"/>
                </a:lnTo>
                <a:lnTo>
                  <a:pt x="4279890" y="1308224"/>
                </a:lnTo>
                <a:lnTo>
                  <a:pt x="4302184" y="1358520"/>
                </a:lnTo>
                <a:lnTo>
                  <a:pt x="4323241" y="1409355"/>
                </a:lnTo>
                <a:lnTo>
                  <a:pt x="4343041" y="1460684"/>
                </a:lnTo>
                <a:lnTo>
                  <a:pt x="4361578" y="1512492"/>
                </a:lnTo>
                <a:lnTo>
                  <a:pt x="4378835" y="1564730"/>
                </a:lnTo>
                <a:lnTo>
                  <a:pt x="4394808" y="1617385"/>
                </a:lnTo>
                <a:lnTo>
                  <a:pt x="4409481" y="1670407"/>
                </a:lnTo>
                <a:lnTo>
                  <a:pt x="4422851" y="1723782"/>
                </a:lnTo>
                <a:lnTo>
                  <a:pt x="4434904" y="1777461"/>
                </a:lnTo>
                <a:lnTo>
                  <a:pt x="4445639" y="1831427"/>
                </a:lnTo>
                <a:lnTo>
                  <a:pt x="4455045" y="1885633"/>
                </a:lnTo>
                <a:lnTo>
                  <a:pt x="4463119" y="1940061"/>
                </a:lnTo>
                <a:lnTo>
                  <a:pt x="4469853" y="1994663"/>
                </a:lnTo>
                <a:lnTo>
                  <a:pt x="4475246" y="2049421"/>
                </a:lnTo>
                <a:lnTo>
                  <a:pt x="4479294" y="2104288"/>
                </a:lnTo>
                <a:lnTo>
                  <a:pt x="4481993" y="2159245"/>
                </a:lnTo>
                <a:lnTo>
                  <a:pt x="4483344" y="2214244"/>
                </a:lnTo>
                <a:lnTo>
                  <a:pt x="4483512" y="2241756"/>
                </a:lnTo>
                <a:close/>
              </a:path>
            </a:pathLst>
          </a:custGeom>
          <a:ln w="10715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5677555" y="0"/>
            <a:ext cx="8038465" cy="7708265"/>
          </a:xfrm>
          <a:custGeom>
            <a:avLst/>
            <a:gdLst/>
            <a:ahLst/>
            <a:cxnLst/>
            <a:rect l="l" t="t" r="r" b="b"/>
            <a:pathLst>
              <a:path w="8038465" h="7708265">
                <a:moveTo>
                  <a:pt x="0" y="7708106"/>
                </a:moveTo>
                <a:lnTo>
                  <a:pt x="0" y="0"/>
                </a:lnTo>
                <a:lnTo>
                  <a:pt x="8038443" y="0"/>
                </a:lnTo>
                <a:lnTo>
                  <a:pt x="8038443" y="7708106"/>
                </a:lnTo>
                <a:lnTo>
                  <a:pt x="0" y="770810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4133968" y="0"/>
            <a:ext cx="3154045" cy="2100580"/>
          </a:xfrm>
          <a:custGeom>
            <a:avLst/>
            <a:gdLst/>
            <a:ahLst/>
            <a:cxnLst/>
            <a:rect l="l" t="t" r="r" b="b"/>
            <a:pathLst>
              <a:path w="3154045" h="2100580">
                <a:moveTo>
                  <a:pt x="3153821" y="523237"/>
                </a:moveTo>
                <a:lnTo>
                  <a:pt x="3153346" y="561937"/>
                </a:lnTo>
                <a:lnTo>
                  <a:pt x="3151922" y="600613"/>
                </a:lnTo>
                <a:lnTo>
                  <a:pt x="3149549" y="639242"/>
                </a:lnTo>
                <a:lnTo>
                  <a:pt x="3146228" y="677802"/>
                </a:lnTo>
                <a:lnTo>
                  <a:pt x="3141962" y="716268"/>
                </a:lnTo>
                <a:lnTo>
                  <a:pt x="3136754" y="754618"/>
                </a:lnTo>
                <a:lnTo>
                  <a:pt x="3130606" y="792829"/>
                </a:lnTo>
                <a:lnTo>
                  <a:pt x="3123521" y="830877"/>
                </a:lnTo>
                <a:lnTo>
                  <a:pt x="3115506" y="868740"/>
                </a:lnTo>
                <a:lnTo>
                  <a:pt x="3106563" y="906395"/>
                </a:lnTo>
                <a:lnTo>
                  <a:pt x="3096699" y="943819"/>
                </a:lnTo>
                <a:lnTo>
                  <a:pt x="3085920" y="980990"/>
                </a:lnTo>
                <a:lnTo>
                  <a:pt x="3074232" y="1017885"/>
                </a:lnTo>
                <a:lnTo>
                  <a:pt x="3061641" y="1054482"/>
                </a:lnTo>
                <a:lnTo>
                  <a:pt x="3048157" y="1090760"/>
                </a:lnTo>
                <a:lnTo>
                  <a:pt x="3033786" y="1126695"/>
                </a:lnTo>
                <a:lnTo>
                  <a:pt x="3018538" y="1162267"/>
                </a:lnTo>
                <a:lnTo>
                  <a:pt x="3002421" y="1197453"/>
                </a:lnTo>
                <a:lnTo>
                  <a:pt x="2985446" y="1232234"/>
                </a:lnTo>
                <a:lnTo>
                  <a:pt x="2967622" y="1266588"/>
                </a:lnTo>
                <a:lnTo>
                  <a:pt x="2948960" y="1300494"/>
                </a:lnTo>
                <a:lnTo>
                  <a:pt x="2929472" y="1333931"/>
                </a:lnTo>
                <a:lnTo>
                  <a:pt x="2909169" y="1366881"/>
                </a:lnTo>
                <a:lnTo>
                  <a:pt x="2888064" y="1399322"/>
                </a:lnTo>
                <a:lnTo>
                  <a:pt x="2866169" y="1431235"/>
                </a:lnTo>
                <a:lnTo>
                  <a:pt x="2843497" y="1462602"/>
                </a:lnTo>
                <a:lnTo>
                  <a:pt x="2820063" y="1493403"/>
                </a:lnTo>
                <a:lnTo>
                  <a:pt x="2795879" y="1523619"/>
                </a:lnTo>
                <a:lnTo>
                  <a:pt x="2770962" y="1553233"/>
                </a:lnTo>
                <a:lnTo>
                  <a:pt x="2745324" y="1582226"/>
                </a:lnTo>
                <a:lnTo>
                  <a:pt x="2718984" y="1610581"/>
                </a:lnTo>
                <a:lnTo>
                  <a:pt x="2691955" y="1638282"/>
                </a:lnTo>
                <a:lnTo>
                  <a:pt x="2664255" y="1665310"/>
                </a:lnTo>
                <a:lnTo>
                  <a:pt x="2635899" y="1691651"/>
                </a:lnTo>
                <a:lnTo>
                  <a:pt x="2606906" y="1717288"/>
                </a:lnTo>
                <a:lnTo>
                  <a:pt x="2577292" y="1742206"/>
                </a:lnTo>
                <a:lnTo>
                  <a:pt x="2547076" y="1766389"/>
                </a:lnTo>
                <a:lnTo>
                  <a:pt x="2516275" y="1789824"/>
                </a:lnTo>
                <a:lnTo>
                  <a:pt x="2484909" y="1812496"/>
                </a:lnTo>
                <a:lnTo>
                  <a:pt x="2452995" y="1834391"/>
                </a:lnTo>
                <a:lnTo>
                  <a:pt x="2420554" y="1855496"/>
                </a:lnTo>
                <a:lnTo>
                  <a:pt x="2387605" y="1875799"/>
                </a:lnTo>
                <a:lnTo>
                  <a:pt x="2354167" y="1895287"/>
                </a:lnTo>
                <a:lnTo>
                  <a:pt x="2320261" y="1913948"/>
                </a:lnTo>
                <a:lnTo>
                  <a:pt x="2285907" y="1931772"/>
                </a:lnTo>
                <a:lnTo>
                  <a:pt x="2251127" y="1948748"/>
                </a:lnTo>
                <a:lnTo>
                  <a:pt x="2215940" y="1964864"/>
                </a:lnTo>
                <a:lnTo>
                  <a:pt x="2180368" y="1980113"/>
                </a:lnTo>
                <a:lnTo>
                  <a:pt x="2144433" y="1994484"/>
                </a:lnTo>
                <a:lnTo>
                  <a:pt x="2108156" y="2007968"/>
                </a:lnTo>
                <a:lnTo>
                  <a:pt x="2071559" y="2020558"/>
                </a:lnTo>
                <a:lnTo>
                  <a:pt x="2034664" y="2032247"/>
                </a:lnTo>
                <a:lnTo>
                  <a:pt x="1997493" y="2043026"/>
                </a:lnTo>
                <a:lnTo>
                  <a:pt x="1960069" y="2052890"/>
                </a:lnTo>
                <a:lnTo>
                  <a:pt x="1922414" y="2061833"/>
                </a:lnTo>
                <a:lnTo>
                  <a:pt x="1884550" y="2069848"/>
                </a:lnTo>
                <a:lnTo>
                  <a:pt x="1846502" y="2076932"/>
                </a:lnTo>
                <a:lnTo>
                  <a:pt x="1808291" y="2083080"/>
                </a:lnTo>
                <a:lnTo>
                  <a:pt x="1769941" y="2088289"/>
                </a:lnTo>
                <a:lnTo>
                  <a:pt x="1731475" y="2092555"/>
                </a:lnTo>
                <a:lnTo>
                  <a:pt x="1692915" y="2095875"/>
                </a:lnTo>
                <a:lnTo>
                  <a:pt x="1654286" y="2098249"/>
                </a:lnTo>
                <a:lnTo>
                  <a:pt x="1615610" y="2099673"/>
                </a:lnTo>
                <a:lnTo>
                  <a:pt x="1576910" y="2100148"/>
                </a:lnTo>
                <a:lnTo>
                  <a:pt x="1557558" y="2100029"/>
                </a:lnTo>
                <a:lnTo>
                  <a:pt x="1518870" y="2099080"/>
                </a:lnTo>
                <a:lnTo>
                  <a:pt x="1480212" y="2097180"/>
                </a:lnTo>
                <a:lnTo>
                  <a:pt x="1441617" y="2094334"/>
                </a:lnTo>
                <a:lnTo>
                  <a:pt x="1403098" y="2090540"/>
                </a:lnTo>
                <a:lnTo>
                  <a:pt x="1364690" y="2085803"/>
                </a:lnTo>
                <a:lnTo>
                  <a:pt x="1326404" y="2080123"/>
                </a:lnTo>
                <a:lnTo>
                  <a:pt x="1288274" y="2073507"/>
                </a:lnTo>
                <a:lnTo>
                  <a:pt x="1250313" y="2065956"/>
                </a:lnTo>
                <a:lnTo>
                  <a:pt x="1212554" y="2057477"/>
                </a:lnTo>
                <a:lnTo>
                  <a:pt x="1175009" y="2048072"/>
                </a:lnTo>
                <a:lnTo>
                  <a:pt x="1137711" y="2037751"/>
                </a:lnTo>
                <a:lnTo>
                  <a:pt x="1100673" y="2026515"/>
                </a:lnTo>
                <a:lnTo>
                  <a:pt x="1063926" y="2014376"/>
                </a:lnTo>
                <a:lnTo>
                  <a:pt x="1027484" y="2001337"/>
                </a:lnTo>
                <a:lnTo>
                  <a:pt x="991378" y="1987409"/>
                </a:lnTo>
                <a:lnTo>
                  <a:pt x="955619" y="1972597"/>
                </a:lnTo>
                <a:lnTo>
                  <a:pt x="920239" y="1956915"/>
                </a:lnTo>
                <a:lnTo>
                  <a:pt x="885250" y="1940366"/>
                </a:lnTo>
                <a:lnTo>
                  <a:pt x="850683" y="1922966"/>
                </a:lnTo>
                <a:lnTo>
                  <a:pt x="816548" y="1904721"/>
                </a:lnTo>
                <a:lnTo>
                  <a:pt x="782877" y="1885646"/>
                </a:lnTo>
                <a:lnTo>
                  <a:pt x="749678" y="1865748"/>
                </a:lnTo>
                <a:lnTo>
                  <a:pt x="716983" y="1845044"/>
                </a:lnTo>
                <a:lnTo>
                  <a:pt x="684801" y="1823540"/>
                </a:lnTo>
                <a:lnTo>
                  <a:pt x="653161" y="1801257"/>
                </a:lnTo>
                <a:lnTo>
                  <a:pt x="622072" y="1778200"/>
                </a:lnTo>
                <a:lnTo>
                  <a:pt x="591564" y="1754391"/>
                </a:lnTo>
                <a:lnTo>
                  <a:pt x="561644" y="1729837"/>
                </a:lnTo>
                <a:lnTo>
                  <a:pt x="532341" y="1704560"/>
                </a:lnTo>
                <a:lnTo>
                  <a:pt x="503662" y="1678567"/>
                </a:lnTo>
                <a:lnTo>
                  <a:pt x="475634" y="1651882"/>
                </a:lnTo>
                <a:lnTo>
                  <a:pt x="448266" y="1624513"/>
                </a:lnTo>
                <a:lnTo>
                  <a:pt x="421581" y="1596486"/>
                </a:lnTo>
                <a:lnTo>
                  <a:pt x="395588" y="1567807"/>
                </a:lnTo>
                <a:lnTo>
                  <a:pt x="370311" y="1538503"/>
                </a:lnTo>
                <a:lnTo>
                  <a:pt x="345756" y="1508584"/>
                </a:lnTo>
                <a:lnTo>
                  <a:pt x="321947" y="1478075"/>
                </a:lnTo>
                <a:lnTo>
                  <a:pt x="298891" y="1446987"/>
                </a:lnTo>
                <a:lnTo>
                  <a:pt x="276608" y="1415347"/>
                </a:lnTo>
                <a:lnTo>
                  <a:pt x="255104" y="1383165"/>
                </a:lnTo>
                <a:lnTo>
                  <a:pt x="234400" y="1350470"/>
                </a:lnTo>
                <a:lnTo>
                  <a:pt x="214502" y="1317271"/>
                </a:lnTo>
                <a:lnTo>
                  <a:pt x="195427" y="1283599"/>
                </a:lnTo>
                <a:lnTo>
                  <a:pt x="177181" y="1249464"/>
                </a:lnTo>
                <a:lnTo>
                  <a:pt x="159782" y="1214897"/>
                </a:lnTo>
                <a:lnTo>
                  <a:pt x="143233" y="1179908"/>
                </a:lnTo>
                <a:lnTo>
                  <a:pt x="127550" y="1144529"/>
                </a:lnTo>
                <a:lnTo>
                  <a:pt x="112739" y="1108770"/>
                </a:lnTo>
                <a:lnTo>
                  <a:pt x="98811" y="1072664"/>
                </a:lnTo>
                <a:lnTo>
                  <a:pt x="85772" y="1036221"/>
                </a:lnTo>
                <a:lnTo>
                  <a:pt x="73632" y="999475"/>
                </a:lnTo>
                <a:lnTo>
                  <a:pt x="62397" y="962437"/>
                </a:lnTo>
                <a:lnTo>
                  <a:pt x="52075" y="925139"/>
                </a:lnTo>
                <a:lnTo>
                  <a:pt x="42671" y="887594"/>
                </a:lnTo>
                <a:lnTo>
                  <a:pt x="34191" y="849835"/>
                </a:lnTo>
                <a:lnTo>
                  <a:pt x="26640" y="811873"/>
                </a:lnTo>
                <a:lnTo>
                  <a:pt x="20024" y="773744"/>
                </a:lnTo>
                <a:lnTo>
                  <a:pt x="14345" y="735458"/>
                </a:lnTo>
                <a:lnTo>
                  <a:pt x="9608" y="697049"/>
                </a:lnTo>
                <a:lnTo>
                  <a:pt x="5814" y="658530"/>
                </a:lnTo>
                <a:lnTo>
                  <a:pt x="2967" y="619936"/>
                </a:lnTo>
                <a:lnTo>
                  <a:pt x="1068" y="581277"/>
                </a:lnTo>
                <a:lnTo>
                  <a:pt x="118" y="542590"/>
                </a:lnTo>
                <a:lnTo>
                  <a:pt x="0" y="523237"/>
                </a:lnTo>
                <a:lnTo>
                  <a:pt x="118" y="503885"/>
                </a:lnTo>
                <a:lnTo>
                  <a:pt x="1068" y="465197"/>
                </a:lnTo>
                <a:lnTo>
                  <a:pt x="2967" y="426538"/>
                </a:lnTo>
                <a:lnTo>
                  <a:pt x="5814" y="387944"/>
                </a:lnTo>
                <a:lnTo>
                  <a:pt x="9608" y="349425"/>
                </a:lnTo>
                <a:lnTo>
                  <a:pt x="14345" y="311017"/>
                </a:lnTo>
                <a:lnTo>
                  <a:pt x="20024" y="272731"/>
                </a:lnTo>
                <a:lnTo>
                  <a:pt x="26640" y="234601"/>
                </a:lnTo>
                <a:lnTo>
                  <a:pt x="34191" y="196640"/>
                </a:lnTo>
                <a:lnTo>
                  <a:pt x="42671" y="158881"/>
                </a:lnTo>
                <a:lnTo>
                  <a:pt x="52075" y="121335"/>
                </a:lnTo>
                <a:lnTo>
                  <a:pt x="62397" y="84038"/>
                </a:lnTo>
                <a:lnTo>
                  <a:pt x="73632" y="46999"/>
                </a:lnTo>
                <a:lnTo>
                  <a:pt x="85772" y="10253"/>
                </a:lnTo>
                <a:lnTo>
                  <a:pt x="89370" y="0"/>
                </a:lnTo>
              </a:path>
              <a:path w="3154045" h="2100580">
                <a:moveTo>
                  <a:pt x="3064451" y="0"/>
                </a:moveTo>
                <a:lnTo>
                  <a:pt x="3080189" y="46999"/>
                </a:lnTo>
                <a:lnTo>
                  <a:pt x="3091424" y="84038"/>
                </a:lnTo>
                <a:lnTo>
                  <a:pt x="3101746" y="121335"/>
                </a:lnTo>
                <a:lnTo>
                  <a:pt x="3111150" y="158881"/>
                </a:lnTo>
                <a:lnTo>
                  <a:pt x="3119629" y="196640"/>
                </a:lnTo>
                <a:lnTo>
                  <a:pt x="3127180" y="234601"/>
                </a:lnTo>
                <a:lnTo>
                  <a:pt x="3133796" y="272731"/>
                </a:lnTo>
                <a:lnTo>
                  <a:pt x="3139476" y="311017"/>
                </a:lnTo>
                <a:lnTo>
                  <a:pt x="3144213" y="349425"/>
                </a:lnTo>
                <a:lnTo>
                  <a:pt x="3148007" y="387944"/>
                </a:lnTo>
                <a:lnTo>
                  <a:pt x="3150854" y="426538"/>
                </a:lnTo>
                <a:lnTo>
                  <a:pt x="3152753" y="465197"/>
                </a:lnTo>
                <a:lnTo>
                  <a:pt x="3153703" y="503885"/>
                </a:lnTo>
                <a:lnTo>
                  <a:pt x="3153821" y="523237"/>
                </a:lnTo>
              </a:path>
            </a:pathLst>
          </a:custGeom>
          <a:ln w="47148">
            <a:solidFill>
              <a:srgbClr val="3FE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560222" y="632522"/>
            <a:ext cx="5766435" cy="6596380"/>
          </a:xfrm>
          <a:custGeom>
            <a:avLst/>
            <a:gdLst/>
            <a:ahLst/>
            <a:cxnLst/>
            <a:rect l="l" t="t" r="r" b="b"/>
            <a:pathLst>
              <a:path w="5766435" h="6596380">
                <a:moveTo>
                  <a:pt x="2101989" y="4946129"/>
                </a:moveTo>
                <a:lnTo>
                  <a:pt x="2100808" y="4897971"/>
                </a:lnTo>
                <a:lnTo>
                  <a:pt x="2097265" y="4849927"/>
                </a:lnTo>
                <a:lnTo>
                  <a:pt x="2091372" y="4802111"/>
                </a:lnTo>
                <a:lnTo>
                  <a:pt x="2083130" y="4754638"/>
                </a:lnTo>
                <a:lnTo>
                  <a:pt x="2072576" y="4707636"/>
                </a:lnTo>
                <a:lnTo>
                  <a:pt x="2059724" y="4661205"/>
                </a:lnTo>
                <a:lnTo>
                  <a:pt x="2044611" y="4615459"/>
                </a:lnTo>
                <a:lnTo>
                  <a:pt x="2027275" y="4570514"/>
                </a:lnTo>
                <a:lnTo>
                  <a:pt x="2007755" y="4526470"/>
                </a:lnTo>
                <a:lnTo>
                  <a:pt x="1986089" y="4483443"/>
                </a:lnTo>
                <a:lnTo>
                  <a:pt x="1962353" y="4441520"/>
                </a:lnTo>
                <a:lnTo>
                  <a:pt x="1936572" y="4400829"/>
                </a:lnTo>
                <a:lnTo>
                  <a:pt x="1908835" y="4361434"/>
                </a:lnTo>
                <a:lnTo>
                  <a:pt x="1879193" y="4323461"/>
                </a:lnTo>
                <a:lnTo>
                  <a:pt x="1847735" y="4286974"/>
                </a:lnTo>
                <a:lnTo>
                  <a:pt x="1814512" y="4252087"/>
                </a:lnTo>
                <a:lnTo>
                  <a:pt x="1779625" y="4218876"/>
                </a:lnTo>
                <a:lnTo>
                  <a:pt x="1743138" y="4187406"/>
                </a:lnTo>
                <a:lnTo>
                  <a:pt x="1705165" y="4157764"/>
                </a:lnTo>
                <a:lnTo>
                  <a:pt x="1665770" y="4130027"/>
                </a:lnTo>
                <a:lnTo>
                  <a:pt x="1625079" y="4104246"/>
                </a:lnTo>
                <a:lnTo>
                  <a:pt x="1583156" y="4080510"/>
                </a:lnTo>
                <a:lnTo>
                  <a:pt x="1540129" y="4058843"/>
                </a:lnTo>
                <a:lnTo>
                  <a:pt x="1496085" y="4039324"/>
                </a:lnTo>
                <a:lnTo>
                  <a:pt x="1451140" y="4021988"/>
                </a:lnTo>
                <a:lnTo>
                  <a:pt x="1405394" y="4006875"/>
                </a:lnTo>
                <a:lnTo>
                  <a:pt x="1358963" y="3994023"/>
                </a:lnTo>
                <a:lnTo>
                  <a:pt x="1311960" y="3983469"/>
                </a:lnTo>
                <a:lnTo>
                  <a:pt x="1264488" y="3975227"/>
                </a:lnTo>
                <a:lnTo>
                  <a:pt x="1216685" y="3969334"/>
                </a:lnTo>
                <a:lnTo>
                  <a:pt x="1168641" y="3965791"/>
                </a:lnTo>
                <a:lnTo>
                  <a:pt x="1120470" y="3964609"/>
                </a:lnTo>
                <a:lnTo>
                  <a:pt x="1072311" y="3965791"/>
                </a:lnTo>
                <a:lnTo>
                  <a:pt x="1024267" y="3969334"/>
                </a:lnTo>
                <a:lnTo>
                  <a:pt x="976452" y="3975227"/>
                </a:lnTo>
                <a:lnTo>
                  <a:pt x="928992" y="3983469"/>
                </a:lnTo>
                <a:lnTo>
                  <a:pt x="881989" y="3994023"/>
                </a:lnTo>
                <a:lnTo>
                  <a:pt x="835558" y="4006875"/>
                </a:lnTo>
                <a:lnTo>
                  <a:pt x="789813" y="4021988"/>
                </a:lnTo>
                <a:lnTo>
                  <a:pt x="744867" y="4039324"/>
                </a:lnTo>
                <a:lnTo>
                  <a:pt x="700824" y="4058843"/>
                </a:lnTo>
                <a:lnTo>
                  <a:pt x="657783" y="4080510"/>
                </a:lnTo>
                <a:lnTo>
                  <a:pt x="615873" y="4104246"/>
                </a:lnTo>
                <a:lnTo>
                  <a:pt x="575170" y="4130027"/>
                </a:lnTo>
                <a:lnTo>
                  <a:pt x="535787" y="4157764"/>
                </a:lnTo>
                <a:lnTo>
                  <a:pt x="497801" y="4187406"/>
                </a:lnTo>
                <a:lnTo>
                  <a:pt x="461327" y="4218876"/>
                </a:lnTo>
                <a:lnTo>
                  <a:pt x="426440" y="4252087"/>
                </a:lnTo>
                <a:lnTo>
                  <a:pt x="393217" y="4286974"/>
                </a:lnTo>
                <a:lnTo>
                  <a:pt x="361746" y="4323461"/>
                </a:lnTo>
                <a:lnTo>
                  <a:pt x="332117" y="4361434"/>
                </a:lnTo>
                <a:lnTo>
                  <a:pt x="304368" y="4400829"/>
                </a:lnTo>
                <a:lnTo>
                  <a:pt x="278599" y="4441520"/>
                </a:lnTo>
                <a:lnTo>
                  <a:pt x="254850" y="4483443"/>
                </a:lnTo>
                <a:lnTo>
                  <a:pt x="233197" y="4526470"/>
                </a:lnTo>
                <a:lnTo>
                  <a:pt x="213664" y="4570514"/>
                </a:lnTo>
                <a:lnTo>
                  <a:pt x="196329" y="4615459"/>
                </a:lnTo>
                <a:lnTo>
                  <a:pt x="181216" y="4661205"/>
                </a:lnTo>
                <a:lnTo>
                  <a:pt x="168376" y="4707636"/>
                </a:lnTo>
                <a:lnTo>
                  <a:pt x="157810" y="4754638"/>
                </a:lnTo>
                <a:lnTo>
                  <a:pt x="149580" y="4802111"/>
                </a:lnTo>
                <a:lnTo>
                  <a:pt x="143687" y="4849927"/>
                </a:lnTo>
                <a:lnTo>
                  <a:pt x="140144" y="4897971"/>
                </a:lnTo>
                <a:lnTo>
                  <a:pt x="138950" y="4946129"/>
                </a:lnTo>
                <a:lnTo>
                  <a:pt x="140144" y="4994287"/>
                </a:lnTo>
                <a:lnTo>
                  <a:pt x="143687" y="5042332"/>
                </a:lnTo>
                <a:lnTo>
                  <a:pt x="149580" y="5090147"/>
                </a:lnTo>
                <a:lnTo>
                  <a:pt x="157810" y="5137607"/>
                </a:lnTo>
                <a:lnTo>
                  <a:pt x="168376" y="5184622"/>
                </a:lnTo>
                <a:lnTo>
                  <a:pt x="181216" y="5231041"/>
                </a:lnTo>
                <a:lnTo>
                  <a:pt x="196329" y="5276786"/>
                </a:lnTo>
                <a:lnTo>
                  <a:pt x="213664" y="5321732"/>
                </a:lnTo>
                <a:lnTo>
                  <a:pt x="233197" y="5365775"/>
                </a:lnTo>
                <a:lnTo>
                  <a:pt x="254850" y="5408815"/>
                </a:lnTo>
                <a:lnTo>
                  <a:pt x="278599" y="5450725"/>
                </a:lnTo>
                <a:lnTo>
                  <a:pt x="304368" y="5491429"/>
                </a:lnTo>
                <a:lnTo>
                  <a:pt x="332117" y="5530812"/>
                </a:lnTo>
                <a:lnTo>
                  <a:pt x="361746" y="5568797"/>
                </a:lnTo>
                <a:lnTo>
                  <a:pt x="393217" y="5605272"/>
                </a:lnTo>
                <a:lnTo>
                  <a:pt x="426440" y="5640159"/>
                </a:lnTo>
                <a:lnTo>
                  <a:pt x="461327" y="5673382"/>
                </a:lnTo>
                <a:lnTo>
                  <a:pt x="497801" y="5704852"/>
                </a:lnTo>
                <a:lnTo>
                  <a:pt x="535787" y="5734494"/>
                </a:lnTo>
                <a:lnTo>
                  <a:pt x="575170" y="5762231"/>
                </a:lnTo>
                <a:lnTo>
                  <a:pt x="615873" y="5787999"/>
                </a:lnTo>
                <a:lnTo>
                  <a:pt x="657783" y="5811748"/>
                </a:lnTo>
                <a:lnTo>
                  <a:pt x="700824" y="5833415"/>
                </a:lnTo>
                <a:lnTo>
                  <a:pt x="744867" y="5852934"/>
                </a:lnTo>
                <a:lnTo>
                  <a:pt x="789813" y="5870270"/>
                </a:lnTo>
                <a:lnTo>
                  <a:pt x="835558" y="5885383"/>
                </a:lnTo>
                <a:lnTo>
                  <a:pt x="881989" y="5898235"/>
                </a:lnTo>
                <a:lnTo>
                  <a:pt x="928992" y="5908789"/>
                </a:lnTo>
                <a:lnTo>
                  <a:pt x="976452" y="5917019"/>
                </a:lnTo>
                <a:lnTo>
                  <a:pt x="1024267" y="5922924"/>
                </a:lnTo>
                <a:lnTo>
                  <a:pt x="1072311" y="5926467"/>
                </a:lnTo>
                <a:lnTo>
                  <a:pt x="1120470" y="5927649"/>
                </a:lnTo>
                <a:lnTo>
                  <a:pt x="1168641" y="5926467"/>
                </a:lnTo>
                <a:lnTo>
                  <a:pt x="1216685" y="5922924"/>
                </a:lnTo>
                <a:lnTo>
                  <a:pt x="1264488" y="5917019"/>
                </a:lnTo>
                <a:lnTo>
                  <a:pt x="1311960" y="5908789"/>
                </a:lnTo>
                <a:lnTo>
                  <a:pt x="1358963" y="5898235"/>
                </a:lnTo>
                <a:lnTo>
                  <a:pt x="1405394" y="5885383"/>
                </a:lnTo>
                <a:lnTo>
                  <a:pt x="1451140" y="5870270"/>
                </a:lnTo>
                <a:lnTo>
                  <a:pt x="1496085" y="5852934"/>
                </a:lnTo>
                <a:lnTo>
                  <a:pt x="1540129" y="5833415"/>
                </a:lnTo>
                <a:lnTo>
                  <a:pt x="1583156" y="5811748"/>
                </a:lnTo>
                <a:lnTo>
                  <a:pt x="1625079" y="5787999"/>
                </a:lnTo>
                <a:lnTo>
                  <a:pt x="1665770" y="5762231"/>
                </a:lnTo>
                <a:lnTo>
                  <a:pt x="1705165" y="5734494"/>
                </a:lnTo>
                <a:lnTo>
                  <a:pt x="1743138" y="5704852"/>
                </a:lnTo>
                <a:lnTo>
                  <a:pt x="1779625" y="5673382"/>
                </a:lnTo>
                <a:lnTo>
                  <a:pt x="1814512" y="5640159"/>
                </a:lnTo>
                <a:lnTo>
                  <a:pt x="1847735" y="5605272"/>
                </a:lnTo>
                <a:lnTo>
                  <a:pt x="1879193" y="5568797"/>
                </a:lnTo>
                <a:lnTo>
                  <a:pt x="1908835" y="5530812"/>
                </a:lnTo>
                <a:lnTo>
                  <a:pt x="1936572" y="5491429"/>
                </a:lnTo>
                <a:lnTo>
                  <a:pt x="1962353" y="5450725"/>
                </a:lnTo>
                <a:lnTo>
                  <a:pt x="1986089" y="5408815"/>
                </a:lnTo>
                <a:lnTo>
                  <a:pt x="2007755" y="5365775"/>
                </a:lnTo>
                <a:lnTo>
                  <a:pt x="2027275" y="5321732"/>
                </a:lnTo>
                <a:lnTo>
                  <a:pt x="2044611" y="5276786"/>
                </a:lnTo>
                <a:lnTo>
                  <a:pt x="2059724" y="5231041"/>
                </a:lnTo>
                <a:lnTo>
                  <a:pt x="2072576" y="5184622"/>
                </a:lnTo>
                <a:lnTo>
                  <a:pt x="2083130" y="5137607"/>
                </a:lnTo>
                <a:lnTo>
                  <a:pt x="2091372" y="5090147"/>
                </a:lnTo>
                <a:lnTo>
                  <a:pt x="2097265" y="5042332"/>
                </a:lnTo>
                <a:lnTo>
                  <a:pt x="2100808" y="4994287"/>
                </a:lnTo>
                <a:lnTo>
                  <a:pt x="2101989" y="4946129"/>
                </a:lnTo>
                <a:close/>
              </a:path>
              <a:path w="5766435" h="6596380">
                <a:moveTo>
                  <a:pt x="3601135" y="1800567"/>
                </a:moveTo>
                <a:lnTo>
                  <a:pt x="3598964" y="1712214"/>
                </a:lnTo>
                <a:lnTo>
                  <a:pt x="3592461" y="1624076"/>
                </a:lnTo>
                <a:lnTo>
                  <a:pt x="3581641" y="1536369"/>
                </a:lnTo>
                <a:lnTo>
                  <a:pt x="3566528" y="1449285"/>
                </a:lnTo>
                <a:lnTo>
                  <a:pt x="3547173" y="1363065"/>
                </a:lnTo>
                <a:lnTo>
                  <a:pt x="3523602" y="1277886"/>
                </a:lnTo>
                <a:lnTo>
                  <a:pt x="3495878" y="1193965"/>
                </a:lnTo>
                <a:lnTo>
                  <a:pt x="3464064" y="1111516"/>
                </a:lnTo>
                <a:lnTo>
                  <a:pt x="3428250" y="1030719"/>
                </a:lnTo>
                <a:lnTo>
                  <a:pt x="3388525" y="951788"/>
                </a:lnTo>
                <a:lnTo>
                  <a:pt x="3344964" y="874890"/>
                </a:lnTo>
                <a:lnTo>
                  <a:pt x="3297682" y="800227"/>
                </a:lnTo>
                <a:lnTo>
                  <a:pt x="3246793" y="727964"/>
                </a:lnTo>
                <a:lnTo>
                  <a:pt x="3192424" y="658291"/>
                </a:lnTo>
                <a:lnTo>
                  <a:pt x="3134690" y="591375"/>
                </a:lnTo>
                <a:lnTo>
                  <a:pt x="3073755" y="527367"/>
                </a:lnTo>
                <a:lnTo>
                  <a:pt x="3009747" y="466432"/>
                </a:lnTo>
                <a:lnTo>
                  <a:pt x="2942831" y="408711"/>
                </a:lnTo>
                <a:lnTo>
                  <a:pt x="2873159" y="354330"/>
                </a:lnTo>
                <a:lnTo>
                  <a:pt x="2800908" y="303441"/>
                </a:lnTo>
                <a:lnTo>
                  <a:pt x="2726245" y="256171"/>
                </a:lnTo>
                <a:lnTo>
                  <a:pt x="2649347" y="212610"/>
                </a:lnTo>
                <a:lnTo>
                  <a:pt x="2570403" y="172872"/>
                </a:lnTo>
                <a:lnTo>
                  <a:pt x="2489606" y="137058"/>
                </a:lnTo>
                <a:lnTo>
                  <a:pt x="2407158" y="105244"/>
                </a:lnTo>
                <a:lnTo>
                  <a:pt x="2323236" y="77533"/>
                </a:lnTo>
                <a:lnTo>
                  <a:pt x="2238070" y="53962"/>
                </a:lnTo>
                <a:lnTo>
                  <a:pt x="2151837" y="34594"/>
                </a:lnTo>
                <a:lnTo>
                  <a:pt x="2064766" y="19481"/>
                </a:lnTo>
                <a:lnTo>
                  <a:pt x="1977047" y="8661"/>
                </a:lnTo>
                <a:lnTo>
                  <a:pt x="1888909" y="2171"/>
                </a:lnTo>
                <a:lnTo>
                  <a:pt x="1800567" y="0"/>
                </a:lnTo>
                <a:lnTo>
                  <a:pt x="1712214" y="2171"/>
                </a:lnTo>
                <a:lnTo>
                  <a:pt x="1624076" y="8661"/>
                </a:lnTo>
                <a:lnTo>
                  <a:pt x="1536369" y="19481"/>
                </a:lnTo>
                <a:lnTo>
                  <a:pt x="1449285" y="34594"/>
                </a:lnTo>
                <a:lnTo>
                  <a:pt x="1363065" y="53962"/>
                </a:lnTo>
                <a:lnTo>
                  <a:pt x="1277886" y="77533"/>
                </a:lnTo>
                <a:lnTo>
                  <a:pt x="1193965" y="105244"/>
                </a:lnTo>
                <a:lnTo>
                  <a:pt x="1111516" y="137058"/>
                </a:lnTo>
                <a:lnTo>
                  <a:pt x="1030719" y="172872"/>
                </a:lnTo>
                <a:lnTo>
                  <a:pt x="951788" y="212610"/>
                </a:lnTo>
                <a:lnTo>
                  <a:pt x="874890" y="256171"/>
                </a:lnTo>
                <a:lnTo>
                  <a:pt x="800227" y="303441"/>
                </a:lnTo>
                <a:lnTo>
                  <a:pt x="727964" y="354330"/>
                </a:lnTo>
                <a:lnTo>
                  <a:pt x="658291" y="408711"/>
                </a:lnTo>
                <a:lnTo>
                  <a:pt x="591375" y="466432"/>
                </a:lnTo>
                <a:lnTo>
                  <a:pt x="527367" y="527367"/>
                </a:lnTo>
                <a:lnTo>
                  <a:pt x="466432" y="591375"/>
                </a:lnTo>
                <a:lnTo>
                  <a:pt x="408711" y="658291"/>
                </a:lnTo>
                <a:lnTo>
                  <a:pt x="354330" y="727964"/>
                </a:lnTo>
                <a:lnTo>
                  <a:pt x="303441" y="800227"/>
                </a:lnTo>
                <a:lnTo>
                  <a:pt x="256171" y="874890"/>
                </a:lnTo>
                <a:lnTo>
                  <a:pt x="212610" y="951788"/>
                </a:lnTo>
                <a:lnTo>
                  <a:pt x="172872" y="1030719"/>
                </a:lnTo>
                <a:lnTo>
                  <a:pt x="137058" y="1111516"/>
                </a:lnTo>
                <a:lnTo>
                  <a:pt x="105244" y="1193965"/>
                </a:lnTo>
                <a:lnTo>
                  <a:pt x="77533" y="1277886"/>
                </a:lnTo>
                <a:lnTo>
                  <a:pt x="53962" y="1363065"/>
                </a:lnTo>
                <a:lnTo>
                  <a:pt x="34594" y="1449285"/>
                </a:lnTo>
                <a:lnTo>
                  <a:pt x="19481" y="1536369"/>
                </a:lnTo>
                <a:lnTo>
                  <a:pt x="8661" y="1624076"/>
                </a:lnTo>
                <a:lnTo>
                  <a:pt x="2171" y="1712214"/>
                </a:lnTo>
                <a:lnTo>
                  <a:pt x="0" y="1800567"/>
                </a:lnTo>
                <a:lnTo>
                  <a:pt x="2171" y="1888909"/>
                </a:lnTo>
                <a:lnTo>
                  <a:pt x="8661" y="1977047"/>
                </a:lnTo>
                <a:lnTo>
                  <a:pt x="19481" y="2064766"/>
                </a:lnTo>
                <a:lnTo>
                  <a:pt x="34594" y="2151837"/>
                </a:lnTo>
                <a:lnTo>
                  <a:pt x="53962" y="2238070"/>
                </a:lnTo>
                <a:lnTo>
                  <a:pt x="77533" y="2323236"/>
                </a:lnTo>
                <a:lnTo>
                  <a:pt x="105244" y="2407158"/>
                </a:lnTo>
                <a:lnTo>
                  <a:pt x="137058" y="2489606"/>
                </a:lnTo>
                <a:lnTo>
                  <a:pt x="172872" y="2570403"/>
                </a:lnTo>
                <a:lnTo>
                  <a:pt x="212610" y="2649347"/>
                </a:lnTo>
                <a:lnTo>
                  <a:pt x="256171" y="2726245"/>
                </a:lnTo>
                <a:lnTo>
                  <a:pt x="303441" y="2800908"/>
                </a:lnTo>
                <a:lnTo>
                  <a:pt x="354330" y="2873159"/>
                </a:lnTo>
                <a:lnTo>
                  <a:pt x="408711" y="2942831"/>
                </a:lnTo>
                <a:lnTo>
                  <a:pt x="466432" y="3009747"/>
                </a:lnTo>
                <a:lnTo>
                  <a:pt x="527367" y="3073755"/>
                </a:lnTo>
                <a:lnTo>
                  <a:pt x="591375" y="3134690"/>
                </a:lnTo>
                <a:lnTo>
                  <a:pt x="658291" y="3192424"/>
                </a:lnTo>
                <a:lnTo>
                  <a:pt x="727964" y="3246793"/>
                </a:lnTo>
                <a:lnTo>
                  <a:pt x="800227" y="3297682"/>
                </a:lnTo>
                <a:lnTo>
                  <a:pt x="874890" y="3344964"/>
                </a:lnTo>
                <a:lnTo>
                  <a:pt x="951788" y="3388525"/>
                </a:lnTo>
                <a:lnTo>
                  <a:pt x="1030719" y="3428250"/>
                </a:lnTo>
                <a:lnTo>
                  <a:pt x="1111516" y="3464064"/>
                </a:lnTo>
                <a:lnTo>
                  <a:pt x="1193965" y="3495878"/>
                </a:lnTo>
                <a:lnTo>
                  <a:pt x="1277886" y="3523602"/>
                </a:lnTo>
                <a:lnTo>
                  <a:pt x="1363065" y="3547173"/>
                </a:lnTo>
                <a:lnTo>
                  <a:pt x="1449285" y="3566528"/>
                </a:lnTo>
                <a:lnTo>
                  <a:pt x="1536369" y="3581641"/>
                </a:lnTo>
                <a:lnTo>
                  <a:pt x="1624076" y="3592461"/>
                </a:lnTo>
                <a:lnTo>
                  <a:pt x="1712214" y="3598964"/>
                </a:lnTo>
                <a:lnTo>
                  <a:pt x="1800567" y="3601135"/>
                </a:lnTo>
                <a:lnTo>
                  <a:pt x="1888909" y="3598964"/>
                </a:lnTo>
                <a:lnTo>
                  <a:pt x="1977047" y="3592461"/>
                </a:lnTo>
                <a:lnTo>
                  <a:pt x="2064766" y="3581641"/>
                </a:lnTo>
                <a:lnTo>
                  <a:pt x="2151837" y="3566528"/>
                </a:lnTo>
                <a:lnTo>
                  <a:pt x="2238070" y="3547173"/>
                </a:lnTo>
                <a:lnTo>
                  <a:pt x="2323236" y="3523602"/>
                </a:lnTo>
                <a:lnTo>
                  <a:pt x="2407158" y="3495878"/>
                </a:lnTo>
                <a:lnTo>
                  <a:pt x="2489606" y="3464064"/>
                </a:lnTo>
                <a:lnTo>
                  <a:pt x="2570403" y="3428250"/>
                </a:lnTo>
                <a:lnTo>
                  <a:pt x="2649347" y="3388525"/>
                </a:lnTo>
                <a:lnTo>
                  <a:pt x="2726245" y="3344964"/>
                </a:lnTo>
                <a:lnTo>
                  <a:pt x="2800908" y="3297682"/>
                </a:lnTo>
                <a:lnTo>
                  <a:pt x="2873159" y="3246793"/>
                </a:lnTo>
                <a:lnTo>
                  <a:pt x="2942831" y="3192424"/>
                </a:lnTo>
                <a:lnTo>
                  <a:pt x="3009747" y="3134690"/>
                </a:lnTo>
                <a:lnTo>
                  <a:pt x="3073755" y="3073755"/>
                </a:lnTo>
                <a:lnTo>
                  <a:pt x="3134690" y="3009747"/>
                </a:lnTo>
                <a:lnTo>
                  <a:pt x="3192424" y="2942831"/>
                </a:lnTo>
                <a:lnTo>
                  <a:pt x="3246793" y="2873159"/>
                </a:lnTo>
                <a:lnTo>
                  <a:pt x="3297682" y="2800908"/>
                </a:lnTo>
                <a:lnTo>
                  <a:pt x="3344964" y="2726245"/>
                </a:lnTo>
                <a:lnTo>
                  <a:pt x="3388525" y="2649347"/>
                </a:lnTo>
                <a:lnTo>
                  <a:pt x="3428250" y="2570403"/>
                </a:lnTo>
                <a:lnTo>
                  <a:pt x="3464064" y="2489606"/>
                </a:lnTo>
                <a:lnTo>
                  <a:pt x="3495878" y="2407158"/>
                </a:lnTo>
                <a:lnTo>
                  <a:pt x="3523602" y="2323236"/>
                </a:lnTo>
                <a:lnTo>
                  <a:pt x="3547173" y="2238070"/>
                </a:lnTo>
                <a:lnTo>
                  <a:pt x="3566528" y="2151837"/>
                </a:lnTo>
                <a:lnTo>
                  <a:pt x="3581641" y="2064766"/>
                </a:lnTo>
                <a:lnTo>
                  <a:pt x="3592461" y="1977047"/>
                </a:lnTo>
                <a:lnTo>
                  <a:pt x="3598964" y="1888909"/>
                </a:lnTo>
                <a:lnTo>
                  <a:pt x="3601135" y="1800567"/>
                </a:lnTo>
                <a:close/>
              </a:path>
              <a:path w="5766435" h="6596380">
                <a:moveTo>
                  <a:pt x="5766092" y="4977333"/>
                </a:moveTo>
                <a:lnTo>
                  <a:pt x="5764136" y="4897920"/>
                </a:lnTo>
                <a:lnTo>
                  <a:pt x="5758294" y="4818697"/>
                </a:lnTo>
                <a:lnTo>
                  <a:pt x="5748566" y="4739843"/>
                </a:lnTo>
                <a:lnTo>
                  <a:pt x="5734990" y="4661573"/>
                </a:lnTo>
                <a:lnTo>
                  <a:pt x="5717578" y="4584065"/>
                </a:lnTo>
                <a:lnTo>
                  <a:pt x="5696394" y="4507496"/>
                </a:lnTo>
                <a:lnTo>
                  <a:pt x="5671477" y="4432058"/>
                </a:lnTo>
                <a:lnTo>
                  <a:pt x="5642889" y="4357941"/>
                </a:lnTo>
                <a:lnTo>
                  <a:pt x="5610695" y="4285310"/>
                </a:lnTo>
                <a:lnTo>
                  <a:pt x="5574970" y="4214355"/>
                </a:lnTo>
                <a:lnTo>
                  <a:pt x="5535815" y="4145229"/>
                </a:lnTo>
                <a:lnTo>
                  <a:pt x="5493309" y="4078109"/>
                </a:lnTo>
                <a:lnTo>
                  <a:pt x="5447563" y="4013162"/>
                </a:lnTo>
                <a:lnTo>
                  <a:pt x="5398694" y="3950538"/>
                </a:lnTo>
                <a:lnTo>
                  <a:pt x="5346801" y="3890378"/>
                </a:lnTo>
                <a:lnTo>
                  <a:pt x="5292026" y="3832847"/>
                </a:lnTo>
                <a:lnTo>
                  <a:pt x="5234483" y="3778059"/>
                </a:lnTo>
                <a:lnTo>
                  <a:pt x="5174335" y="3726167"/>
                </a:lnTo>
                <a:lnTo>
                  <a:pt x="5111699" y="3677297"/>
                </a:lnTo>
                <a:lnTo>
                  <a:pt x="5046751" y="3631552"/>
                </a:lnTo>
                <a:lnTo>
                  <a:pt x="4979632" y="3589045"/>
                </a:lnTo>
                <a:lnTo>
                  <a:pt x="4910506" y="3549891"/>
                </a:lnTo>
                <a:lnTo>
                  <a:pt x="4839551" y="3514179"/>
                </a:lnTo>
                <a:lnTo>
                  <a:pt x="4766919" y="3481984"/>
                </a:lnTo>
                <a:lnTo>
                  <a:pt x="4692802" y="3453384"/>
                </a:lnTo>
                <a:lnTo>
                  <a:pt x="4617364" y="3428466"/>
                </a:lnTo>
                <a:lnTo>
                  <a:pt x="4540809" y="3407283"/>
                </a:lnTo>
                <a:lnTo>
                  <a:pt x="4463288" y="3389871"/>
                </a:lnTo>
                <a:lnTo>
                  <a:pt x="4385018" y="3376295"/>
                </a:lnTo>
                <a:lnTo>
                  <a:pt x="4306176" y="3366566"/>
                </a:lnTo>
                <a:lnTo>
                  <a:pt x="4226941" y="3360724"/>
                </a:lnTo>
                <a:lnTo>
                  <a:pt x="4147528" y="3358769"/>
                </a:lnTo>
                <a:lnTo>
                  <a:pt x="4068102" y="3360724"/>
                </a:lnTo>
                <a:lnTo>
                  <a:pt x="3988879" y="3366566"/>
                </a:lnTo>
                <a:lnTo>
                  <a:pt x="3910038" y="3376295"/>
                </a:lnTo>
                <a:lnTo>
                  <a:pt x="3831755" y="3389871"/>
                </a:lnTo>
                <a:lnTo>
                  <a:pt x="3754247" y="3407283"/>
                </a:lnTo>
                <a:lnTo>
                  <a:pt x="3677678" y="3428466"/>
                </a:lnTo>
                <a:lnTo>
                  <a:pt x="3602240" y="3453384"/>
                </a:lnTo>
                <a:lnTo>
                  <a:pt x="3528123" y="3481984"/>
                </a:lnTo>
                <a:lnTo>
                  <a:pt x="3455505" y="3514179"/>
                </a:lnTo>
                <a:lnTo>
                  <a:pt x="3384537" y="3549891"/>
                </a:lnTo>
                <a:lnTo>
                  <a:pt x="3315411" y="3589045"/>
                </a:lnTo>
                <a:lnTo>
                  <a:pt x="3248304" y="3631552"/>
                </a:lnTo>
                <a:lnTo>
                  <a:pt x="3183344" y="3677297"/>
                </a:lnTo>
                <a:lnTo>
                  <a:pt x="3120720" y="3726167"/>
                </a:lnTo>
                <a:lnTo>
                  <a:pt x="3060560" y="3778059"/>
                </a:lnTo>
                <a:lnTo>
                  <a:pt x="3003029" y="3832847"/>
                </a:lnTo>
                <a:lnTo>
                  <a:pt x="2948241" y="3890378"/>
                </a:lnTo>
                <a:lnTo>
                  <a:pt x="2896362" y="3950538"/>
                </a:lnTo>
                <a:lnTo>
                  <a:pt x="2847479" y="4013162"/>
                </a:lnTo>
                <a:lnTo>
                  <a:pt x="2801734" y="4078109"/>
                </a:lnTo>
                <a:lnTo>
                  <a:pt x="2759240" y="4145229"/>
                </a:lnTo>
                <a:lnTo>
                  <a:pt x="2720073" y="4214355"/>
                </a:lnTo>
                <a:lnTo>
                  <a:pt x="2684361" y="4285310"/>
                </a:lnTo>
                <a:lnTo>
                  <a:pt x="2652166" y="4357941"/>
                </a:lnTo>
                <a:lnTo>
                  <a:pt x="2623578" y="4432058"/>
                </a:lnTo>
                <a:lnTo>
                  <a:pt x="2598661" y="4507496"/>
                </a:lnTo>
                <a:lnTo>
                  <a:pt x="2577465" y="4584065"/>
                </a:lnTo>
                <a:lnTo>
                  <a:pt x="2560066" y="4661573"/>
                </a:lnTo>
                <a:lnTo>
                  <a:pt x="2546477" y="4739843"/>
                </a:lnTo>
                <a:lnTo>
                  <a:pt x="2536748" y="4818697"/>
                </a:lnTo>
                <a:lnTo>
                  <a:pt x="2530906" y="4897920"/>
                </a:lnTo>
                <a:lnTo>
                  <a:pt x="2528963" y="4977333"/>
                </a:lnTo>
                <a:lnTo>
                  <a:pt x="2530906" y="5056759"/>
                </a:lnTo>
                <a:lnTo>
                  <a:pt x="2536748" y="5135981"/>
                </a:lnTo>
                <a:lnTo>
                  <a:pt x="2546477" y="5214836"/>
                </a:lnTo>
                <a:lnTo>
                  <a:pt x="2560066" y="5293106"/>
                </a:lnTo>
                <a:lnTo>
                  <a:pt x="2577465" y="5370614"/>
                </a:lnTo>
                <a:lnTo>
                  <a:pt x="2598661" y="5447182"/>
                </a:lnTo>
                <a:lnTo>
                  <a:pt x="2623578" y="5522620"/>
                </a:lnTo>
                <a:lnTo>
                  <a:pt x="2652166" y="5596737"/>
                </a:lnTo>
                <a:lnTo>
                  <a:pt x="2684361" y="5669369"/>
                </a:lnTo>
                <a:lnTo>
                  <a:pt x="2720073" y="5740324"/>
                </a:lnTo>
                <a:lnTo>
                  <a:pt x="2759240" y="5809450"/>
                </a:lnTo>
                <a:lnTo>
                  <a:pt x="2801734" y="5876569"/>
                </a:lnTo>
                <a:lnTo>
                  <a:pt x="2847479" y="5941517"/>
                </a:lnTo>
                <a:lnTo>
                  <a:pt x="2896362" y="6004141"/>
                </a:lnTo>
                <a:lnTo>
                  <a:pt x="2948241" y="6064301"/>
                </a:lnTo>
                <a:lnTo>
                  <a:pt x="3003029" y="6121832"/>
                </a:lnTo>
                <a:lnTo>
                  <a:pt x="3060560" y="6176619"/>
                </a:lnTo>
                <a:lnTo>
                  <a:pt x="3120720" y="6228512"/>
                </a:lnTo>
                <a:lnTo>
                  <a:pt x="3183344" y="6277381"/>
                </a:lnTo>
                <a:lnTo>
                  <a:pt x="3248304" y="6323127"/>
                </a:lnTo>
                <a:lnTo>
                  <a:pt x="3315411" y="6365634"/>
                </a:lnTo>
                <a:lnTo>
                  <a:pt x="3384537" y="6404788"/>
                </a:lnTo>
                <a:lnTo>
                  <a:pt x="3455505" y="6440500"/>
                </a:lnTo>
                <a:lnTo>
                  <a:pt x="3528123" y="6472695"/>
                </a:lnTo>
                <a:lnTo>
                  <a:pt x="3602240" y="6501295"/>
                </a:lnTo>
                <a:lnTo>
                  <a:pt x="3677678" y="6526212"/>
                </a:lnTo>
                <a:lnTo>
                  <a:pt x="3754247" y="6547396"/>
                </a:lnTo>
                <a:lnTo>
                  <a:pt x="3831755" y="6564808"/>
                </a:lnTo>
                <a:lnTo>
                  <a:pt x="3910038" y="6578384"/>
                </a:lnTo>
                <a:lnTo>
                  <a:pt x="3988879" y="6588112"/>
                </a:lnTo>
                <a:lnTo>
                  <a:pt x="4068102" y="6593954"/>
                </a:lnTo>
                <a:lnTo>
                  <a:pt x="4147528" y="6595910"/>
                </a:lnTo>
                <a:lnTo>
                  <a:pt x="4226941" y="6593954"/>
                </a:lnTo>
                <a:lnTo>
                  <a:pt x="4306176" y="6588112"/>
                </a:lnTo>
                <a:lnTo>
                  <a:pt x="4385018" y="6578384"/>
                </a:lnTo>
                <a:lnTo>
                  <a:pt x="4463288" y="6564808"/>
                </a:lnTo>
                <a:lnTo>
                  <a:pt x="4540809" y="6547396"/>
                </a:lnTo>
                <a:lnTo>
                  <a:pt x="4617364" y="6526212"/>
                </a:lnTo>
                <a:lnTo>
                  <a:pt x="4692802" y="6501295"/>
                </a:lnTo>
                <a:lnTo>
                  <a:pt x="4766919" y="6472695"/>
                </a:lnTo>
                <a:lnTo>
                  <a:pt x="4839551" y="6440500"/>
                </a:lnTo>
                <a:lnTo>
                  <a:pt x="4910506" y="6404788"/>
                </a:lnTo>
                <a:lnTo>
                  <a:pt x="4979632" y="6365634"/>
                </a:lnTo>
                <a:lnTo>
                  <a:pt x="5046751" y="6323127"/>
                </a:lnTo>
                <a:lnTo>
                  <a:pt x="5111699" y="6277381"/>
                </a:lnTo>
                <a:lnTo>
                  <a:pt x="5174335" y="6228512"/>
                </a:lnTo>
                <a:lnTo>
                  <a:pt x="5234483" y="6176619"/>
                </a:lnTo>
                <a:lnTo>
                  <a:pt x="5292026" y="6121832"/>
                </a:lnTo>
                <a:lnTo>
                  <a:pt x="5346801" y="6064301"/>
                </a:lnTo>
                <a:lnTo>
                  <a:pt x="5398694" y="6004141"/>
                </a:lnTo>
                <a:lnTo>
                  <a:pt x="5447563" y="5941517"/>
                </a:lnTo>
                <a:lnTo>
                  <a:pt x="5493309" y="5876569"/>
                </a:lnTo>
                <a:lnTo>
                  <a:pt x="5535815" y="5809450"/>
                </a:lnTo>
                <a:lnTo>
                  <a:pt x="5574970" y="5740324"/>
                </a:lnTo>
                <a:lnTo>
                  <a:pt x="5610695" y="5669369"/>
                </a:lnTo>
                <a:lnTo>
                  <a:pt x="5642889" y="5596737"/>
                </a:lnTo>
                <a:lnTo>
                  <a:pt x="5671477" y="5522620"/>
                </a:lnTo>
                <a:lnTo>
                  <a:pt x="5696394" y="5447182"/>
                </a:lnTo>
                <a:lnTo>
                  <a:pt x="5717578" y="5370614"/>
                </a:lnTo>
                <a:lnTo>
                  <a:pt x="5734990" y="5293106"/>
                </a:lnTo>
                <a:lnTo>
                  <a:pt x="5748566" y="5214836"/>
                </a:lnTo>
                <a:lnTo>
                  <a:pt x="5758294" y="5135981"/>
                </a:lnTo>
                <a:lnTo>
                  <a:pt x="5764136" y="5056759"/>
                </a:lnTo>
                <a:lnTo>
                  <a:pt x="5766092" y="49773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69342" y="1182029"/>
            <a:ext cx="4777315" cy="4711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rgbClr val="FFBD00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62262" y="3053483"/>
            <a:ext cx="11391475" cy="3190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50" b="0" i="0">
                <a:solidFill>
                  <a:srgbClr val="1D1F28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663440" y="7169277"/>
            <a:ext cx="4389120" cy="385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85800" y="7169277"/>
            <a:ext cx="3154680" cy="385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9875520" y="7169277"/>
            <a:ext cx="3154680" cy="385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5164" y="1862912"/>
            <a:ext cx="6819900" cy="250571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13970">
              <a:lnSpc>
                <a:spcPct val="112999"/>
              </a:lnSpc>
              <a:spcBef>
                <a:spcPts val="100"/>
              </a:spcBef>
            </a:pPr>
            <a:r>
              <a:rPr dirty="0" sz="3600" spc="160">
                <a:solidFill>
                  <a:srgbClr val="1D1F28"/>
                </a:solidFill>
              </a:rPr>
              <a:t>R</a:t>
            </a:r>
            <a:r>
              <a:rPr dirty="0" sz="3600" spc="120">
                <a:solidFill>
                  <a:srgbClr val="1D1F28"/>
                </a:solidFill>
              </a:rPr>
              <a:t>e</a:t>
            </a:r>
            <a:r>
              <a:rPr dirty="0" sz="3600" spc="350">
                <a:solidFill>
                  <a:srgbClr val="1D1F28"/>
                </a:solidFill>
              </a:rPr>
              <a:t>v</a:t>
            </a:r>
            <a:r>
              <a:rPr dirty="0" sz="3600" spc="265">
                <a:solidFill>
                  <a:srgbClr val="1D1F28"/>
                </a:solidFill>
              </a:rPr>
              <a:t>o</a:t>
            </a:r>
            <a:r>
              <a:rPr dirty="0" sz="3600" spc="5">
                <a:solidFill>
                  <a:srgbClr val="1D1F28"/>
                </a:solidFill>
              </a:rPr>
              <a:t>l</a:t>
            </a:r>
            <a:r>
              <a:rPr dirty="0" sz="3600" spc="340">
                <a:solidFill>
                  <a:srgbClr val="1D1F28"/>
                </a:solidFill>
              </a:rPr>
              <a:t>u</a:t>
            </a:r>
            <a:r>
              <a:rPr dirty="0" sz="3600" spc="30">
                <a:solidFill>
                  <a:srgbClr val="1D1F28"/>
                </a:solidFill>
              </a:rPr>
              <a:t>t</a:t>
            </a:r>
            <a:r>
              <a:rPr dirty="0" sz="3600" spc="-10">
                <a:solidFill>
                  <a:srgbClr val="1D1F28"/>
                </a:solidFill>
              </a:rPr>
              <a:t>i</a:t>
            </a:r>
            <a:r>
              <a:rPr dirty="0" sz="3600" spc="265">
                <a:solidFill>
                  <a:srgbClr val="1D1F28"/>
                </a:solidFill>
              </a:rPr>
              <a:t>o</a:t>
            </a:r>
            <a:r>
              <a:rPr dirty="0" sz="3600" spc="345">
                <a:solidFill>
                  <a:srgbClr val="1D1F28"/>
                </a:solidFill>
              </a:rPr>
              <a:t>n</a:t>
            </a:r>
            <a:r>
              <a:rPr dirty="0" sz="3600" spc="-10">
                <a:solidFill>
                  <a:srgbClr val="1D1F28"/>
                </a:solidFill>
              </a:rPr>
              <a:t>i</a:t>
            </a:r>
            <a:r>
              <a:rPr dirty="0" sz="3600" spc="-110">
                <a:solidFill>
                  <a:srgbClr val="1D1F28"/>
                </a:solidFill>
              </a:rPr>
              <a:t>z</a:t>
            </a:r>
            <a:r>
              <a:rPr dirty="0" sz="3600" spc="-10">
                <a:solidFill>
                  <a:srgbClr val="1D1F28"/>
                </a:solidFill>
              </a:rPr>
              <a:t>i</a:t>
            </a:r>
            <a:r>
              <a:rPr dirty="0" sz="3600" spc="345">
                <a:solidFill>
                  <a:srgbClr val="1D1F28"/>
                </a:solidFill>
              </a:rPr>
              <a:t>n</a:t>
            </a:r>
            <a:r>
              <a:rPr dirty="0" sz="3600" spc="635">
                <a:solidFill>
                  <a:srgbClr val="1D1F28"/>
                </a:solidFill>
              </a:rPr>
              <a:t>g</a:t>
            </a:r>
            <a:r>
              <a:rPr dirty="0" sz="3600" spc="-270">
                <a:solidFill>
                  <a:srgbClr val="1D1F28"/>
                </a:solidFill>
              </a:rPr>
              <a:t> </a:t>
            </a:r>
            <a:r>
              <a:rPr dirty="0" sz="3600" spc="160">
                <a:solidFill>
                  <a:srgbClr val="1D1F28"/>
                </a:solidFill>
              </a:rPr>
              <a:t>R</a:t>
            </a:r>
            <a:r>
              <a:rPr dirty="0" sz="3600" spc="340">
                <a:solidFill>
                  <a:srgbClr val="1D1F28"/>
                </a:solidFill>
              </a:rPr>
              <a:t>u</a:t>
            </a:r>
            <a:r>
              <a:rPr dirty="0" sz="3600" spc="-25">
                <a:solidFill>
                  <a:srgbClr val="1D1F28"/>
                </a:solidFill>
              </a:rPr>
              <a:t>r</a:t>
            </a:r>
            <a:r>
              <a:rPr dirty="0" sz="3600" spc="555">
                <a:solidFill>
                  <a:srgbClr val="1D1F28"/>
                </a:solidFill>
              </a:rPr>
              <a:t>a</a:t>
            </a:r>
            <a:r>
              <a:rPr dirty="0" sz="3600">
                <a:solidFill>
                  <a:srgbClr val="1D1F28"/>
                </a:solidFill>
              </a:rPr>
              <a:t>l  </a:t>
            </a:r>
            <a:r>
              <a:rPr dirty="0" sz="3600" spc="-10">
                <a:solidFill>
                  <a:srgbClr val="1D1F28"/>
                </a:solidFill>
              </a:rPr>
              <a:t>T</a:t>
            </a:r>
            <a:r>
              <a:rPr dirty="0" sz="3600" spc="-25">
                <a:solidFill>
                  <a:srgbClr val="1D1F28"/>
                </a:solidFill>
              </a:rPr>
              <a:t>r</a:t>
            </a:r>
            <a:r>
              <a:rPr dirty="0" sz="3600" spc="555">
                <a:solidFill>
                  <a:srgbClr val="1D1F28"/>
                </a:solidFill>
              </a:rPr>
              <a:t>a</a:t>
            </a:r>
            <a:r>
              <a:rPr dirty="0" sz="3600" spc="345">
                <a:solidFill>
                  <a:srgbClr val="1D1F28"/>
                </a:solidFill>
              </a:rPr>
              <a:t>n</a:t>
            </a:r>
            <a:r>
              <a:rPr dirty="0" sz="3600" spc="470">
                <a:solidFill>
                  <a:srgbClr val="1D1F28"/>
                </a:solidFill>
              </a:rPr>
              <a:t>s</a:t>
            </a:r>
            <a:r>
              <a:rPr dirty="0" sz="3600" spc="375">
                <a:solidFill>
                  <a:srgbClr val="1D1F28"/>
                </a:solidFill>
              </a:rPr>
              <a:t>p</a:t>
            </a:r>
            <a:r>
              <a:rPr dirty="0" sz="3600" spc="265">
                <a:solidFill>
                  <a:srgbClr val="1D1F28"/>
                </a:solidFill>
              </a:rPr>
              <a:t>o</a:t>
            </a:r>
            <a:r>
              <a:rPr dirty="0" sz="3600" spc="-25">
                <a:solidFill>
                  <a:srgbClr val="1D1F28"/>
                </a:solidFill>
              </a:rPr>
              <a:t>r</a:t>
            </a:r>
            <a:r>
              <a:rPr dirty="0" sz="3600" spc="30">
                <a:solidFill>
                  <a:srgbClr val="1D1F28"/>
                </a:solidFill>
              </a:rPr>
              <a:t>t</a:t>
            </a:r>
            <a:r>
              <a:rPr dirty="0" sz="3600" spc="555">
                <a:solidFill>
                  <a:srgbClr val="1D1F28"/>
                </a:solidFill>
              </a:rPr>
              <a:t>a</a:t>
            </a:r>
            <a:r>
              <a:rPr dirty="0" sz="3600" spc="30">
                <a:solidFill>
                  <a:srgbClr val="1D1F28"/>
                </a:solidFill>
              </a:rPr>
              <a:t>t</a:t>
            </a:r>
            <a:r>
              <a:rPr dirty="0" sz="3600" spc="-10">
                <a:solidFill>
                  <a:srgbClr val="1D1F28"/>
                </a:solidFill>
              </a:rPr>
              <a:t>i</a:t>
            </a:r>
            <a:r>
              <a:rPr dirty="0" sz="3600" spc="265">
                <a:solidFill>
                  <a:srgbClr val="1D1F28"/>
                </a:solidFill>
              </a:rPr>
              <a:t>o</a:t>
            </a:r>
            <a:r>
              <a:rPr dirty="0" sz="3600" spc="345">
                <a:solidFill>
                  <a:srgbClr val="1D1F28"/>
                </a:solidFill>
              </a:rPr>
              <a:t>n</a:t>
            </a:r>
            <a:r>
              <a:rPr dirty="0" sz="3600" spc="-300">
                <a:solidFill>
                  <a:srgbClr val="1D1F28"/>
                </a:solidFill>
              </a:rPr>
              <a:t>:</a:t>
            </a:r>
            <a:r>
              <a:rPr dirty="0" sz="3600" spc="-254">
                <a:solidFill>
                  <a:srgbClr val="1D1F28"/>
                </a:solidFill>
              </a:rPr>
              <a:t> </a:t>
            </a:r>
            <a:r>
              <a:rPr dirty="0" sz="3600" spc="-10">
                <a:solidFill>
                  <a:srgbClr val="1D1F28"/>
                </a:solidFill>
              </a:rPr>
              <a:t>T</a:t>
            </a:r>
            <a:r>
              <a:rPr dirty="0" sz="3600" spc="335">
                <a:solidFill>
                  <a:srgbClr val="1D1F28"/>
                </a:solidFill>
              </a:rPr>
              <a:t>h</a:t>
            </a:r>
            <a:r>
              <a:rPr dirty="0" sz="3600" spc="145">
                <a:solidFill>
                  <a:srgbClr val="1D1F28"/>
                </a:solidFill>
              </a:rPr>
              <a:t>e</a:t>
            </a:r>
            <a:r>
              <a:rPr dirty="0" sz="3600" spc="-325">
                <a:solidFill>
                  <a:srgbClr val="1D1F28"/>
                </a:solidFill>
              </a:rPr>
              <a:t> </a:t>
            </a:r>
            <a:r>
              <a:rPr dirty="0" sz="3600" spc="130">
                <a:solidFill>
                  <a:srgbClr val="1D1F28"/>
                </a:solidFill>
              </a:rPr>
              <a:t>P</a:t>
            </a:r>
            <a:r>
              <a:rPr dirty="0" sz="3600" spc="265">
                <a:solidFill>
                  <a:srgbClr val="1D1F28"/>
                </a:solidFill>
              </a:rPr>
              <a:t>o</a:t>
            </a:r>
            <a:r>
              <a:rPr dirty="0" sz="3600" spc="270">
                <a:solidFill>
                  <a:srgbClr val="1D1F28"/>
                </a:solidFill>
              </a:rPr>
              <a:t>w</a:t>
            </a:r>
            <a:r>
              <a:rPr dirty="0" sz="3600" spc="120">
                <a:solidFill>
                  <a:srgbClr val="1D1F28"/>
                </a:solidFill>
              </a:rPr>
              <a:t>e</a:t>
            </a:r>
            <a:r>
              <a:rPr dirty="0" sz="3600">
                <a:solidFill>
                  <a:srgbClr val="1D1F28"/>
                </a:solidFill>
              </a:rPr>
              <a:t>r</a:t>
            </a:r>
            <a:r>
              <a:rPr dirty="0" sz="3600" spc="-320">
                <a:solidFill>
                  <a:srgbClr val="1D1F28"/>
                </a:solidFill>
              </a:rPr>
              <a:t> </a:t>
            </a:r>
            <a:r>
              <a:rPr dirty="0" sz="3600" spc="265">
                <a:solidFill>
                  <a:srgbClr val="1D1F28"/>
                </a:solidFill>
              </a:rPr>
              <a:t>o</a:t>
            </a:r>
            <a:r>
              <a:rPr dirty="0" sz="3600" spc="-35">
                <a:solidFill>
                  <a:srgbClr val="1D1F28"/>
                </a:solidFill>
              </a:rPr>
              <a:t>f  </a:t>
            </a:r>
            <a:r>
              <a:rPr dirty="0" sz="3600" spc="-250">
                <a:solidFill>
                  <a:srgbClr val="1D1F28"/>
                </a:solidFill>
              </a:rPr>
              <a:t>L</a:t>
            </a:r>
            <a:r>
              <a:rPr dirty="0" sz="3600" spc="265">
                <a:solidFill>
                  <a:srgbClr val="1D1F28"/>
                </a:solidFill>
              </a:rPr>
              <a:t>o</a:t>
            </a:r>
            <a:r>
              <a:rPr dirty="0" sz="3600" spc="350">
                <a:solidFill>
                  <a:srgbClr val="1D1F28"/>
                </a:solidFill>
              </a:rPr>
              <a:t>c</a:t>
            </a:r>
            <a:r>
              <a:rPr dirty="0" sz="3600" spc="555">
                <a:solidFill>
                  <a:srgbClr val="1D1F28"/>
                </a:solidFill>
              </a:rPr>
              <a:t>a</a:t>
            </a:r>
            <a:r>
              <a:rPr dirty="0" sz="3600">
                <a:solidFill>
                  <a:srgbClr val="1D1F28"/>
                </a:solidFill>
              </a:rPr>
              <a:t>l</a:t>
            </a:r>
            <a:r>
              <a:rPr dirty="0" sz="3600" spc="-295">
                <a:solidFill>
                  <a:srgbClr val="1D1F28"/>
                </a:solidFill>
              </a:rPr>
              <a:t> </a:t>
            </a:r>
            <a:r>
              <a:rPr dirty="0" sz="3600" spc="160">
                <a:solidFill>
                  <a:srgbClr val="1D1F28"/>
                </a:solidFill>
              </a:rPr>
              <a:t>R</a:t>
            </a:r>
            <a:r>
              <a:rPr dirty="0" sz="3600" spc="-10">
                <a:solidFill>
                  <a:srgbClr val="1D1F28"/>
                </a:solidFill>
              </a:rPr>
              <a:t>i</a:t>
            </a:r>
            <a:r>
              <a:rPr dirty="0" sz="3600" spc="380">
                <a:solidFill>
                  <a:srgbClr val="1D1F28"/>
                </a:solidFill>
              </a:rPr>
              <a:t>d</a:t>
            </a:r>
            <a:r>
              <a:rPr dirty="0" sz="3600" spc="120">
                <a:solidFill>
                  <a:srgbClr val="1D1F28"/>
                </a:solidFill>
              </a:rPr>
              <a:t>e</a:t>
            </a:r>
            <a:r>
              <a:rPr dirty="0" sz="3600" spc="755">
                <a:solidFill>
                  <a:srgbClr val="1D1F28"/>
                </a:solidFill>
              </a:rPr>
              <a:t>-</a:t>
            </a:r>
            <a:r>
              <a:rPr dirty="0" sz="3600" spc="405">
                <a:solidFill>
                  <a:srgbClr val="1D1F28"/>
                </a:solidFill>
              </a:rPr>
              <a:t>S</a:t>
            </a:r>
            <a:r>
              <a:rPr dirty="0" sz="3600" spc="335">
                <a:solidFill>
                  <a:srgbClr val="1D1F28"/>
                </a:solidFill>
              </a:rPr>
              <a:t>h</a:t>
            </a:r>
            <a:r>
              <a:rPr dirty="0" sz="3600" spc="555">
                <a:solidFill>
                  <a:srgbClr val="1D1F28"/>
                </a:solidFill>
              </a:rPr>
              <a:t>a</a:t>
            </a:r>
            <a:r>
              <a:rPr dirty="0" sz="3600" spc="-25">
                <a:solidFill>
                  <a:srgbClr val="1D1F28"/>
                </a:solidFill>
              </a:rPr>
              <a:t>r</a:t>
            </a:r>
            <a:r>
              <a:rPr dirty="0" sz="3600" spc="-10">
                <a:solidFill>
                  <a:srgbClr val="1D1F28"/>
                </a:solidFill>
              </a:rPr>
              <a:t>i</a:t>
            </a:r>
            <a:r>
              <a:rPr dirty="0" sz="3600" spc="345">
                <a:solidFill>
                  <a:srgbClr val="1D1F28"/>
                </a:solidFill>
              </a:rPr>
              <a:t>n</a:t>
            </a:r>
            <a:r>
              <a:rPr dirty="0" sz="3600" spc="635">
                <a:solidFill>
                  <a:srgbClr val="1D1F28"/>
                </a:solidFill>
              </a:rPr>
              <a:t>g</a:t>
            </a:r>
            <a:r>
              <a:rPr dirty="0" sz="3600" spc="-270">
                <a:solidFill>
                  <a:srgbClr val="1D1F28"/>
                </a:solidFill>
              </a:rPr>
              <a:t> </a:t>
            </a:r>
            <a:r>
              <a:rPr dirty="0" sz="3600" spc="555">
                <a:solidFill>
                  <a:srgbClr val="1D1F28"/>
                </a:solidFill>
              </a:rPr>
              <a:t>a</a:t>
            </a:r>
            <a:r>
              <a:rPr dirty="0" sz="3600" spc="345">
                <a:solidFill>
                  <a:srgbClr val="1D1F28"/>
                </a:solidFill>
              </a:rPr>
              <a:t>n</a:t>
            </a:r>
            <a:r>
              <a:rPr dirty="0" sz="3600" spc="350">
                <a:solidFill>
                  <a:srgbClr val="1D1F28"/>
                </a:solidFill>
              </a:rPr>
              <a:t>d</a:t>
            </a:r>
            <a:endParaRPr sz="3600"/>
          </a:p>
          <a:p>
            <a:pPr algn="ctr" marR="22225">
              <a:lnSpc>
                <a:spcPct val="100000"/>
              </a:lnSpc>
              <a:spcBef>
                <a:spcPts val="560"/>
              </a:spcBef>
            </a:pPr>
            <a:r>
              <a:rPr dirty="0" sz="3600" spc="-250">
                <a:solidFill>
                  <a:srgbClr val="1D1F28"/>
                </a:solidFill>
              </a:rPr>
              <a:t>L</a:t>
            </a:r>
            <a:r>
              <a:rPr dirty="0" sz="3600" spc="265">
                <a:solidFill>
                  <a:srgbClr val="1D1F28"/>
                </a:solidFill>
              </a:rPr>
              <a:t>o</a:t>
            </a:r>
            <a:r>
              <a:rPr dirty="0" sz="3600" spc="270">
                <a:solidFill>
                  <a:srgbClr val="1D1F28"/>
                </a:solidFill>
              </a:rPr>
              <a:t>w</a:t>
            </a:r>
            <a:r>
              <a:rPr dirty="0" sz="3600" spc="755">
                <a:solidFill>
                  <a:srgbClr val="1D1F28"/>
                </a:solidFill>
              </a:rPr>
              <a:t>-</a:t>
            </a:r>
            <a:r>
              <a:rPr dirty="0" sz="3600" spc="550">
                <a:solidFill>
                  <a:srgbClr val="1D1F28"/>
                </a:solidFill>
              </a:rPr>
              <a:t>C</a:t>
            </a:r>
            <a:r>
              <a:rPr dirty="0" sz="3600" spc="265">
                <a:solidFill>
                  <a:srgbClr val="1D1F28"/>
                </a:solidFill>
              </a:rPr>
              <a:t>o</a:t>
            </a:r>
            <a:r>
              <a:rPr dirty="0" sz="3600" spc="470">
                <a:solidFill>
                  <a:srgbClr val="1D1F28"/>
                </a:solidFill>
              </a:rPr>
              <a:t>s</a:t>
            </a:r>
            <a:r>
              <a:rPr dirty="0" sz="3600" spc="30">
                <a:solidFill>
                  <a:srgbClr val="1D1F28"/>
                </a:solidFill>
              </a:rPr>
              <a:t>t</a:t>
            </a:r>
            <a:r>
              <a:rPr dirty="0" sz="3600" spc="-300">
                <a:solidFill>
                  <a:srgbClr val="1D1F28"/>
                </a:solidFill>
              </a:rPr>
              <a:t> </a:t>
            </a:r>
            <a:r>
              <a:rPr dirty="0" sz="3600" spc="-85">
                <a:solidFill>
                  <a:srgbClr val="1D1F28"/>
                </a:solidFill>
              </a:rPr>
              <a:t>E</a:t>
            </a:r>
            <a:r>
              <a:rPr dirty="0" sz="3600" spc="5">
                <a:solidFill>
                  <a:srgbClr val="1D1F28"/>
                </a:solidFill>
              </a:rPr>
              <a:t>l</a:t>
            </a:r>
            <a:r>
              <a:rPr dirty="0" sz="3600" spc="120">
                <a:solidFill>
                  <a:srgbClr val="1D1F28"/>
                </a:solidFill>
              </a:rPr>
              <a:t>e</a:t>
            </a:r>
            <a:r>
              <a:rPr dirty="0" sz="3600" spc="350">
                <a:solidFill>
                  <a:srgbClr val="1D1F28"/>
                </a:solidFill>
              </a:rPr>
              <a:t>c</a:t>
            </a:r>
            <a:r>
              <a:rPr dirty="0" sz="3600" spc="30">
                <a:solidFill>
                  <a:srgbClr val="1D1F28"/>
                </a:solidFill>
              </a:rPr>
              <a:t>t</a:t>
            </a:r>
            <a:r>
              <a:rPr dirty="0" sz="3600" spc="-25">
                <a:solidFill>
                  <a:srgbClr val="1D1F28"/>
                </a:solidFill>
              </a:rPr>
              <a:t>r</a:t>
            </a:r>
            <a:r>
              <a:rPr dirty="0" sz="3600" spc="-10">
                <a:solidFill>
                  <a:srgbClr val="1D1F28"/>
                </a:solidFill>
              </a:rPr>
              <a:t>i</a:t>
            </a:r>
            <a:r>
              <a:rPr dirty="0" sz="3600" spc="335">
                <a:solidFill>
                  <a:srgbClr val="1D1F28"/>
                </a:solidFill>
              </a:rPr>
              <a:t>c</a:t>
            </a:r>
            <a:r>
              <a:rPr dirty="0" sz="3600" spc="-285">
                <a:solidFill>
                  <a:srgbClr val="1D1F28"/>
                </a:solidFill>
              </a:rPr>
              <a:t> </a:t>
            </a:r>
            <a:r>
              <a:rPr dirty="0" sz="3600" spc="405">
                <a:solidFill>
                  <a:srgbClr val="1D1F28"/>
                </a:solidFill>
              </a:rPr>
              <a:t>V</a:t>
            </a:r>
            <a:r>
              <a:rPr dirty="0" sz="3600" spc="120">
                <a:solidFill>
                  <a:srgbClr val="1D1F28"/>
                </a:solidFill>
              </a:rPr>
              <a:t>e</a:t>
            </a:r>
            <a:r>
              <a:rPr dirty="0" sz="3600" spc="335">
                <a:solidFill>
                  <a:srgbClr val="1D1F28"/>
                </a:solidFill>
              </a:rPr>
              <a:t>h</a:t>
            </a:r>
            <a:r>
              <a:rPr dirty="0" sz="3600" spc="-10">
                <a:solidFill>
                  <a:srgbClr val="1D1F28"/>
                </a:solidFill>
              </a:rPr>
              <a:t>i</a:t>
            </a:r>
            <a:r>
              <a:rPr dirty="0" sz="3600" spc="350">
                <a:solidFill>
                  <a:srgbClr val="1D1F28"/>
                </a:solidFill>
              </a:rPr>
              <a:t>c</a:t>
            </a:r>
            <a:r>
              <a:rPr dirty="0" sz="3600" spc="5">
                <a:solidFill>
                  <a:srgbClr val="1D1F28"/>
                </a:solidFill>
              </a:rPr>
              <a:t>l</a:t>
            </a:r>
            <a:r>
              <a:rPr dirty="0" sz="3600" spc="120">
                <a:solidFill>
                  <a:srgbClr val="1D1F28"/>
                </a:solidFill>
              </a:rPr>
              <a:t>e</a:t>
            </a:r>
            <a:r>
              <a:rPr dirty="0" sz="3600" spc="455">
                <a:solidFill>
                  <a:srgbClr val="1D1F28"/>
                </a:solidFill>
              </a:rPr>
              <a:t>s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13593" y="7263049"/>
            <a:ext cx="2077802" cy="3654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716000" cy="7731759"/>
            <a:chOff x="0" y="0"/>
            <a:chExt cx="13716000" cy="773175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89839" y="4078747"/>
              <a:ext cx="2992966" cy="30734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5076" y="706471"/>
              <a:ext cx="3431431" cy="3429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4050" y="4647007"/>
              <a:ext cx="1833304" cy="18669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513617" y="3053484"/>
            <a:ext cx="6089650" cy="28733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34000"/>
              </a:lnSpc>
              <a:spcBef>
                <a:spcPts val="95"/>
              </a:spcBef>
            </a:pPr>
            <a:r>
              <a:rPr dirty="0" sz="1550" spc="5">
                <a:solidFill>
                  <a:srgbClr val="1D1F28"/>
                </a:solidFill>
                <a:latin typeface="Lucida Sans Unicode"/>
                <a:cs typeface="Lucida Sans Unicode"/>
              </a:rPr>
              <a:t>The </a:t>
            </a:r>
            <a:r>
              <a:rPr dirty="0" sz="1550" spc="65">
                <a:solidFill>
                  <a:srgbClr val="1D1F28"/>
                </a:solidFill>
                <a:latin typeface="Lucida Sans Unicode"/>
                <a:cs typeface="Lucida Sans Unicode"/>
              </a:rPr>
              <a:t>adoption </a:t>
            </a:r>
            <a:r>
              <a:rPr dirty="0" sz="1550">
                <a:solidFill>
                  <a:srgbClr val="1D1F28"/>
                </a:solidFill>
                <a:latin typeface="Lucida Sans Unicode"/>
                <a:cs typeface="Lucida Sans Unicode"/>
              </a:rPr>
              <a:t>of </a:t>
            </a:r>
            <a:r>
              <a:rPr dirty="0" sz="1550" spc="60">
                <a:solidFill>
                  <a:srgbClr val="1D1F28"/>
                </a:solidFill>
                <a:latin typeface="Lucida Sans Unicode"/>
                <a:cs typeface="Lucida Sans Unicode"/>
              </a:rPr>
              <a:t>local </a:t>
            </a:r>
            <a:r>
              <a:rPr dirty="0" sz="1550" spc="30">
                <a:solidFill>
                  <a:srgbClr val="1D1F28"/>
                </a:solidFill>
                <a:latin typeface="Lucida Sans Unicode"/>
                <a:cs typeface="Lucida Sans Unicode"/>
              </a:rPr>
              <a:t>ride-sharing </a:t>
            </a:r>
            <a:r>
              <a:rPr dirty="0" sz="1550" spc="110">
                <a:solidFill>
                  <a:srgbClr val="1D1F28"/>
                </a:solidFill>
                <a:latin typeface="Lucida Sans Unicode"/>
                <a:cs typeface="Lucida Sans Unicode"/>
              </a:rPr>
              <a:t>and </a:t>
            </a:r>
            <a:r>
              <a:rPr dirty="0" sz="1550" spc="45">
                <a:solidFill>
                  <a:srgbClr val="1D1F28"/>
                </a:solidFill>
                <a:latin typeface="Lucida Sans Unicode"/>
                <a:cs typeface="Lucida Sans Unicode"/>
              </a:rPr>
              <a:t>low-cost </a:t>
            </a:r>
            <a:r>
              <a:rPr dirty="0" sz="1550" spc="40">
                <a:solidFill>
                  <a:srgbClr val="1D1F28"/>
                </a:solidFill>
                <a:latin typeface="Lucida Sans Unicode"/>
                <a:cs typeface="Lucida Sans Unicode"/>
              </a:rPr>
              <a:t>electric </a:t>
            </a:r>
            <a:r>
              <a:rPr dirty="0" sz="1550" spc="4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50">
                <a:solidFill>
                  <a:srgbClr val="1D1F28"/>
                </a:solidFill>
                <a:latin typeface="Lucida Sans Unicode"/>
                <a:cs typeface="Lucida Sans Unicode"/>
              </a:rPr>
              <a:t>vehicles </a:t>
            </a:r>
            <a:r>
              <a:rPr dirty="0" sz="1550" spc="-5">
                <a:solidFill>
                  <a:srgbClr val="1D1F28"/>
                </a:solidFill>
                <a:latin typeface="Lucida Sans Unicode"/>
                <a:cs typeface="Lucida Sans Unicode"/>
              </a:rPr>
              <a:t>in </a:t>
            </a:r>
            <a:r>
              <a:rPr dirty="0" sz="1550" spc="10">
                <a:solidFill>
                  <a:srgbClr val="1D1F28"/>
                </a:solidFill>
                <a:latin typeface="Lucida Sans Unicode"/>
                <a:cs typeface="Lucida Sans Unicode"/>
              </a:rPr>
              <a:t>rural </a:t>
            </a:r>
            <a:r>
              <a:rPr dirty="0" sz="1550" spc="90">
                <a:solidFill>
                  <a:srgbClr val="1D1F28"/>
                </a:solidFill>
                <a:latin typeface="Lucida Sans Unicode"/>
                <a:cs typeface="Lucida Sans Unicode"/>
              </a:rPr>
              <a:t>areas </a:t>
            </a:r>
            <a:r>
              <a:rPr dirty="0" sz="1550" spc="95">
                <a:solidFill>
                  <a:srgbClr val="1D1F28"/>
                </a:solidFill>
                <a:latin typeface="Lucida Sans Unicode"/>
                <a:cs typeface="Lucida Sans Unicode"/>
              </a:rPr>
              <a:t>has </a:t>
            </a:r>
            <a:r>
              <a:rPr dirty="0" sz="1550" spc="65">
                <a:solidFill>
                  <a:srgbClr val="1D1F28"/>
                </a:solidFill>
                <a:latin typeface="Lucida Sans Unicode"/>
                <a:cs typeface="Lucida Sans Unicode"/>
              </a:rPr>
              <a:t>the </a:t>
            </a:r>
            <a:r>
              <a:rPr dirty="0" sz="1550" spc="45">
                <a:solidFill>
                  <a:srgbClr val="1D1F28"/>
                </a:solidFill>
                <a:latin typeface="Lucida Sans Unicode"/>
                <a:cs typeface="Lucida Sans Unicode"/>
              </a:rPr>
              <a:t>potential to </a:t>
            </a:r>
            <a:r>
              <a:rPr dirty="0" sz="1550" spc="20">
                <a:solidFill>
                  <a:srgbClr val="1D1F28"/>
                </a:solidFill>
                <a:latin typeface="Lucida Sans Unicode"/>
                <a:cs typeface="Lucida Sans Unicode"/>
              </a:rPr>
              <a:t>bring </a:t>
            </a:r>
            <a:r>
              <a:rPr dirty="0" sz="1550" spc="75">
                <a:solidFill>
                  <a:srgbClr val="1D1F28"/>
                </a:solidFill>
                <a:latin typeface="Lucida Sans Unicode"/>
                <a:cs typeface="Lucida Sans Unicode"/>
              </a:rPr>
              <a:t>about </a:t>
            </a:r>
            <a:r>
              <a:rPr dirty="0" sz="1550" spc="8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35">
                <a:solidFill>
                  <a:srgbClr val="1D1F28"/>
                </a:solidFill>
                <a:latin typeface="Lucida Sans Unicode"/>
                <a:cs typeface="Lucida Sans Unicode"/>
              </a:rPr>
              <a:t>significant </a:t>
            </a:r>
            <a:r>
              <a:rPr dirty="0" sz="1550" spc="85">
                <a:solidFill>
                  <a:srgbClr val="1D1F28"/>
                </a:solidFill>
                <a:latin typeface="Lucida Sans Unicode"/>
                <a:cs typeface="Lucida Sans Unicode"/>
              </a:rPr>
              <a:t>economic </a:t>
            </a:r>
            <a:r>
              <a:rPr dirty="0" sz="1550" spc="15">
                <a:solidFill>
                  <a:srgbClr val="1D1F28"/>
                </a:solidFill>
                <a:latin typeface="Lucida Sans Unicode"/>
                <a:cs typeface="Lucida Sans Unicode"/>
              </a:rPr>
              <a:t>benefits. </a:t>
            </a:r>
            <a:r>
              <a:rPr dirty="0" sz="1550" spc="70">
                <a:solidFill>
                  <a:srgbClr val="1D1F28"/>
                </a:solidFill>
                <a:latin typeface="Lucida Sans Unicode"/>
                <a:cs typeface="Lucida Sans Unicode"/>
              </a:rPr>
              <a:t>By </a:t>
            </a:r>
            <a:r>
              <a:rPr dirty="0" sz="1550" spc="50">
                <a:solidFill>
                  <a:srgbClr val="1D1F28"/>
                </a:solidFill>
                <a:latin typeface="Lucida Sans Unicode"/>
                <a:cs typeface="Lucida Sans Unicode"/>
              </a:rPr>
              <a:t>reducing </a:t>
            </a:r>
            <a:r>
              <a:rPr dirty="0" sz="1550" spc="45">
                <a:solidFill>
                  <a:srgbClr val="1D1F28"/>
                </a:solidFill>
                <a:latin typeface="Lucida Sans Unicode"/>
                <a:cs typeface="Lucida Sans Unicode"/>
              </a:rPr>
              <a:t>transportation </a:t>
            </a:r>
            <a:r>
              <a:rPr dirty="0" sz="1550" spc="5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65">
                <a:solidFill>
                  <a:srgbClr val="1D1F28"/>
                </a:solidFill>
                <a:latin typeface="Lucida Sans Unicode"/>
                <a:cs typeface="Lucida Sans Unicode"/>
              </a:rPr>
              <a:t>costs </a:t>
            </a:r>
            <a:r>
              <a:rPr dirty="0" sz="1550" spc="110">
                <a:solidFill>
                  <a:srgbClr val="1D1F28"/>
                </a:solidFill>
                <a:latin typeface="Lucida Sans Unicode"/>
                <a:cs typeface="Lucida Sans Unicode"/>
              </a:rPr>
              <a:t>and </a:t>
            </a:r>
            <a:r>
              <a:rPr dirty="0" sz="1550" spc="50">
                <a:solidFill>
                  <a:srgbClr val="1D1F28"/>
                </a:solidFill>
                <a:latin typeface="Lucida Sans Unicode"/>
                <a:cs typeface="Lucida Sans Unicode"/>
              </a:rPr>
              <a:t>increasing </a:t>
            </a:r>
            <a:r>
              <a:rPr dirty="0" sz="1550" spc="35">
                <a:solidFill>
                  <a:srgbClr val="1D1F28"/>
                </a:solidFill>
                <a:latin typeface="Lucida Sans Unicode"/>
                <a:cs typeface="Lucida Sans Unicode"/>
              </a:rPr>
              <a:t>accessibility, </a:t>
            </a:r>
            <a:r>
              <a:rPr dirty="0" sz="1550" spc="65">
                <a:solidFill>
                  <a:srgbClr val="1D1F28"/>
                </a:solidFill>
                <a:latin typeface="Lucida Sans Unicode"/>
                <a:cs typeface="Lucida Sans Unicode"/>
              </a:rPr>
              <a:t>these </a:t>
            </a:r>
            <a:r>
              <a:rPr dirty="0" sz="1550" spc="45">
                <a:solidFill>
                  <a:srgbClr val="1D1F28"/>
                </a:solidFill>
                <a:latin typeface="Lucida Sans Unicode"/>
                <a:cs typeface="Lucida Sans Unicode"/>
              </a:rPr>
              <a:t>innovations </a:t>
            </a:r>
            <a:r>
              <a:rPr dirty="0" sz="1550" spc="135">
                <a:solidFill>
                  <a:srgbClr val="1D1F28"/>
                </a:solidFill>
                <a:latin typeface="Lucida Sans Unicode"/>
                <a:cs typeface="Lucida Sans Unicode"/>
              </a:rPr>
              <a:t>can </a:t>
            </a:r>
            <a:r>
              <a:rPr dirty="0" sz="1550" spc="14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45">
                <a:solidFill>
                  <a:srgbClr val="1D1F28"/>
                </a:solidFill>
                <a:latin typeface="Lucida Sans Unicode"/>
                <a:cs typeface="Lucida Sans Unicode"/>
              </a:rPr>
              <a:t>contribute</a:t>
            </a:r>
            <a:r>
              <a:rPr dirty="0" sz="1550" spc="-12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45">
                <a:solidFill>
                  <a:srgbClr val="1D1F28"/>
                </a:solidFill>
                <a:latin typeface="Lucida Sans Unicode"/>
                <a:cs typeface="Lucida Sans Unicode"/>
              </a:rPr>
              <a:t>to</a:t>
            </a:r>
            <a:r>
              <a:rPr dirty="0" sz="1550" spc="-9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65">
                <a:solidFill>
                  <a:srgbClr val="1D1F28"/>
                </a:solidFill>
                <a:latin typeface="Lucida Sans Unicode"/>
                <a:cs typeface="Lucida Sans Unicode"/>
              </a:rPr>
              <a:t>the</a:t>
            </a:r>
            <a:r>
              <a:rPr dirty="0" sz="1550" spc="-12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40">
                <a:solidFill>
                  <a:srgbClr val="1D1F28"/>
                </a:solidFill>
                <a:latin typeface="Lucida Sans Unicode"/>
                <a:cs typeface="Lucida Sans Unicode"/>
              </a:rPr>
              <a:t>growth</a:t>
            </a:r>
            <a:r>
              <a:rPr dirty="0" sz="1550" spc="-9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>
                <a:solidFill>
                  <a:srgbClr val="1D1F28"/>
                </a:solidFill>
                <a:latin typeface="Lucida Sans Unicode"/>
                <a:cs typeface="Lucida Sans Unicode"/>
              </a:rPr>
              <a:t>of</a:t>
            </a:r>
            <a:r>
              <a:rPr dirty="0" sz="1550" spc="-5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60">
                <a:solidFill>
                  <a:srgbClr val="1D1F28"/>
                </a:solidFill>
                <a:latin typeface="Lucida Sans Unicode"/>
                <a:cs typeface="Lucida Sans Unicode"/>
              </a:rPr>
              <a:t>local</a:t>
            </a:r>
            <a:r>
              <a:rPr dirty="0" sz="1550" spc="-9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30">
                <a:solidFill>
                  <a:srgbClr val="1D1F28"/>
                </a:solidFill>
                <a:latin typeface="Lucida Sans Unicode"/>
                <a:cs typeface="Lucida Sans Unicode"/>
              </a:rPr>
              <a:t>businesses,</a:t>
            </a:r>
            <a:r>
              <a:rPr dirty="0" sz="1550" spc="-7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85">
                <a:solidFill>
                  <a:srgbClr val="1D1F28"/>
                </a:solidFill>
                <a:latin typeface="Lucida Sans Unicode"/>
                <a:cs typeface="Lucida Sans Unicode"/>
              </a:rPr>
              <a:t>create</a:t>
            </a:r>
            <a:r>
              <a:rPr dirty="0" sz="1550" spc="-12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75">
                <a:solidFill>
                  <a:srgbClr val="1D1F28"/>
                </a:solidFill>
                <a:latin typeface="Lucida Sans Unicode"/>
                <a:cs typeface="Lucida Sans Unicode"/>
              </a:rPr>
              <a:t>new</a:t>
            </a:r>
            <a:r>
              <a:rPr dirty="0" sz="1550" spc="-9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20">
                <a:solidFill>
                  <a:srgbClr val="1D1F28"/>
                </a:solidFill>
                <a:latin typeface="Lucida Sans Unicode"/>
                <a:cs typeface="Lucida Sans Unicode"/>
              </a:rPr>
              <a:t>job </a:t>
            </a:r>
            <a:r>
              <a:rPr dirty="0" sz="1550" spc="2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15">
                <a:solidFill>
                  <a:srgbClr val="1D1F28"/>
                </a:solidFill>
                <a:latin typeface="Lucida Sans Unicode"/>
                <a:cs typeface="Lucida Sans Unicode"/>
              </a:rPr>
              <a:t>opportunities,</a:t>
            </a:r>
            <a:r>
              <a:rPr dirty="0" sz="1550" spc="-7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110">
                <a:solidFill>
                  <a:srgbClr val="1D1F28"/>
                </a:solidFill>
                <a:latin typeface="Lucida Sans Unicode"/>
                <a:cs typeface="Lucida Sans Unicode"/>
              </a:rPr>
              <a:t>and</a:t>
            </a:r>
            <a:r>
              <a:rPr dirty="0" sz="1550" spc="-8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80">
                <a:solidFill>
                  <a:srgbClr val="1D1F28"/>
                </a:solidFill>
                <a:latin typeface="Lucida Sans Unicode"/>
                <a:cs typeface="Lucida Sans Unicode"/>
              </a:rPr>
              <a:t>attract</a:t>
            </a:r>
            <a:r>
              <a:rPr dirty="0" sz="1550" spc="-5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55">
                <a:solidFill>
                  <a:srgbClr val="1D1F28"/>
                </a:solidFill>
                <a:latin typeface="Lucida Sans Unicode"/>
                <a:cs typeface="Lucida Sans Unicode"/>
              </a:rPr>
              <a:t>investments</a:t>
            </a:r>
            <a:r>
              <a:rPr dirty="0" sz="1550" spc="-7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45">
                <a:solidFill>
                  <a:srgbClr val="1D1F28"/>
                </a:solidFill>
                <a:latin typeface="Lucida Sans Unicode"/>
                <a:cs typeface="Lucida Sans Unicode"/>
              </a:rPr>
              <a:t>to</a:t>
            </a:r>
            <a:r>
              <a:rPr dirty="0" sz="1550" spc="-9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10">
                <a:solidFill>
                  <a:srgbClr val="1D1F28"/>
                </a:solidFill>
                <a:latin typeface="Lucida Sans Unicode"/>
                <a:cs typeface="Lucida Sans Unicode"/>
              </a:rPr>
              <a:t>rural</a:t>
            </a:r>
            <a:r>
              <a:rPr dirty="0" sz="1550" spc="-8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45">
                <a:solidFill>
                  <a:srgbClr val="1D1F28"/>
                </a:solidFill>
                <a:latin typeface="Lucida Sans Unicode"/>
                <a:cs typeface="Lucida Sans Unicode"/>
              </a:rPr>
              <a:t>communities. </a:t>
            </a:r>
            <a:r>
              <a:rPr dirty="0" sz="1550" spc="-47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15">
                <a:solidFill>
                  <a:srgbClr val="1D1F28"/>
                </a:solidFill>
                <a:latin typeface="Lucida Sans Unicode"/>
                <a:cs typeface="Lucida Sans Unicode"/>
              </a:rPr>
              <a:t>Additionally, </a:t>
            </a:r>
            <a:r>
              <a:rPr dirty="0" sz="1550" spc="65">
                <a:solidFill>
                  <a:srgbClr val="1D1F28"/>
                </a:solidFill>
                <a:latin typeface="Lucida Sans Unicode"/>
                <a:cs typeface="Lucida Sans Unicode"/>
              </a:rPr>
              <a:t>the </a:t>
            </a:r>
            <a:r>
              <a:rPr dirty="0" sz="1550" spc="40">
                <a:solidFill>
                  <a:srgbClr val="1D1F28"/>
                </a:solidFill>
                <a:latin typeface="Lucida Sans Unicode"/>
                <a:cs typeface="Lucida Sans Unicode"/>
              </a:rPr>
              <a:t>reduction </a:t>
            </a:r>
            <a:r>
              <a:rPr dirty="0" sz="1550" spc="-5">
                <a:solidFill>
                  <a:srgbClr val="1D1F28"/>
                </a:solidFill>
                <a:latin typeface="Lucida Sans Unicode"/>
                <a:cs typeface="Lucida Sans Unicode"/>
              </a:rPr>
              <a:t>in </a:t>
            </a:r>
            <a:r>
              <a:rPr dirty="0" sz="1550" spc="80">
                <a:solidFill>
                  <a:srgbClr val="1D1F28"/>
                </a:solidFill>
                <a:latin typeface="Lucida Sans Unicode"/>
                <a:cs typeface="Lucida Sans Unicode"/>
              </a:rPr>
              <a:t>carbon </a:t>
            </a:r>
            <a:r>
              <a:rPr dirty="0" sz="1550" spc="40">
                <a:solidFill>
                  <a:srgbClr val="1D1F28"/>
                </a:solidFill>
                <a:latin typeface="Lucida Sans Unicode"/>
                <a:cs typeface="Lucida Sans Unicode"/>
              </a:rPr>
              <a:t>emissions </a:t>
            </a:r>
            <a:r>
              <a:rPr dirty="0" sz="1550" spc="25">
                <a:solidFill>
                  <a:srgbClr val="1D1F28"/>
                </a:solidFill>
                <a:latin typeface="Lucida Sans Unicode"/>
                <a:cs typeface="Lucida Sans Unicode"/>
              </a:rPr>
              <a:t>fosters </a:t>
            </a:r>
            <a:r>
              <a:rPr dirty="0" sz="1550" spc="204">
                <a:solidFill>
                  <a:srgbClr val="1D1F28"/>
                </a:solidFill>
                <a:latin typeface="Lucida Sans Unicode"/>
                <a:cs typeface="Lucida Sans Unicode"/>
              </a:rPr>
              <a:t>a </a:t>
            </a:r>
            <a:r>
              <a:rPr dirty="0" sz="1550" spc="21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65">
                <a:solidFill>
                  <a:srgbClr val="1D1F28"/>
                </a:solidFill>
                <a:latin typeface="Lucida Sans Unicode"/>
                <a:cs typeface="Lucida Sans Unicode"/>
              </a:rPr>
              <a:t>sustainable </a:t>
            </a:r>
            <a:r>
              <a:rPr dirty="0" sz="1550" spc="30">
                <a:solidFill>
                  <a:srgbClr val="1D1F28"/>
                </a:solidFill>
                <a:latin typeface="Lucida Sans Unicode"/>
                <a:cs typeface="Lucida Sans Unicode"/>
              </a:rPr>
              <a:t>environment, </a:t>
            </a:r>
            <a:r>
              <a:rPr dirty="0" sz="1550" spc="45">
                <a:solidFill>
                  <a:srgbClr val="1D1F28"/>
                </a:solidFill>
                <a:latin typeface="Lucida Sans Unicode"/>
                <a:cs typeface="Lucida Sans Unicode"/>
              </a:rPr>
              <a:t>establishing </a:t>
            </a:r>
            <a:r>
              <a:rPr dirty="0" sz="1550" spc="10">
                <a:solidFill>
                  <a:srgbClr val="1D1F28"/>
                </a:solidFill>
                <a:latin typeface="Lucida Sans Unicode"/>
                <a:cs typeface="Lucida Sans Unicode"/>
              </a:rPr>
              <a:t>rural </a:t>
            </a:r>
            <a:r>
              <a:rPr dirty="0" sz="1550" spc="90">
                <a:solidFill>
                  <a:srgbClr val="1D1F28"/>
                </a:solidFill>
                <a:latin typeface="Lucida Sans Unicode"/>
                <a:cs typeface="Lucida Sans Unicode"/>
              </a:rPr>
              <a:t>areas </a:t>
            </a:r>
            <a:r>
              <a:rPr dirty="0" sz="1550" spc="120">
                <a:solidFill>
                  <a:srgbClr val="1D1F28"/>
                </a:solidFill>
                <a:latin typeface="Lucida Sans Unicode"/>
                <a:cs typeface="Lucida Sans Unicode"/>
              </a:rPr>
              <a:t>as </a:t>
            </a:r>
            <a:r>
              <a:rPr dirty="0" sz="1550" spc="45">
                <a:solidFill>
                  <a:srgbClr val="1D1F28"/>
                </a:solidFill>
                <a:latin typeface="Lucida Sans Unicode"/>
                <a:cs typeface="Lucida Sans Unicode"/>
              </a:rPr>
              <a:t>green </a:t>
            </a:r>
            <a:r>
              <a:rPr dirty="0" sz="1550" spc="5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45">
                <a:solidFill>
                  <a:srgbClr val="1D1F28"/>
                </a:solidFill>
                <a:latin typeface="Lucida Sans Unicode"/>
                <a:cs typeface="Lucida Sans Unicode"/>
              </a:rPr>
              <a:t>transportation</a:t>
            </a:r>
            <a:r>
              <a:rPr dirty="0" sz="1550" spc="-10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10">
                <a:solidFill>
                  <a:srgbClr val="1D1F28"/>
                </a:solidFill>
                <a:latin typeface="Lucida Sans Unicode"/>
                <a:cs typeface="Lucida Sans Unicode"/>
              </a:rPr>
              <a:t>hubs.</a:t>
            </a:r>
            <a:endParaRPr sz="155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26317" y="1239523"/>
            <a:ext cx="5990590" cy="880744"/>
          </a:xfrm>
          <a:custGeom>
            <a:avLst/>
            <a:gdLst/>
            <a:ahLst/>
            <a:cxnLst/>
            <a:rect l="l" t="t" r="r" b="b"/>
            <a:pathLst>
              <a:path w="5990590" h="880744">
                <a:moveTo>
                  <a:pt x="5990153" y="880628"/>
                </a:moveTo>
                <a:lnTo>
                  <a:pt x="0" y="880628"/>
                </a:lnTo>
                <a:lnTo>
                  <a:pt x="0" y="0"/>
                </a:lnTo>
                <a:lnTo>
                  <a:pt x="5990153" y="0"/>
                </a:lnTo>
                <a:lnTo>
                  <a:pt x="5990153" y="8806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513617" y="1182029"/>
            <a:ext cx="5905500" cy="932180"/>
          </a:xfrm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ts val="3629"/>
              </a:lnSpc>
              <a:spcBef>
                <a:spcPts val="75"/>
              </a:spcBef>
            </a:pPr>
            <a:r>
              <a:rPr dirty="0" spc="95"/>
              <a:t>9</a:t>
            </a:r>
            <a:r>
              <a:rPr dirty="0" spc="-245"/>
              <a:t>.</a:t>
            </a:r>
            <a:r>
              <a:rPr dirty="0" spc="-240"/>
              <a:t> </a:t>
            </a:r>
            <a:r>
              <a:rPr dirty="0" spc="-120"/>
              <a:t>F</a:t>
            </a:r>
            <a:r>
              <a:rPr dirty="0" spc="250"/>
              <a:t>u</a:t>
            </a:r>
            <a:r>
              <a:rPr dirty="0" spc="30"/>
              <a:t>t</a:t>
            </a:r>
            <a:r>
              <a:rPr dirty="0" spc="250"/>
              <a:t>u</a:t>
            </a:r>
            <a:r>
              <a:rPr dirty="0" spc="-5"/>
              <a:t>r</a:t>
            </a:r>
            <a:r>
              <a:rPr dirty="0" spc="130"/>
              <a:t>e</a:t>
            </a:r>
            <a:r>
              <a:rPr dirty="0" spc="-315"/>
              <a:t> </a:t>
            </a:r>
            <a:r>
              <a:rPr dirty="0" spc="95"/>
              <a:t>P</a:t>
            </a:r>
            <a:r>
              <a:rPr dirty="0" spc="-5"/>
              <a:t>r</a:t>
            </a:r>
            <a:r>
              <a:rPr dirty="0" spc="210"/>
              <a:t>o</a:t>
            </a:r>
            <a:r>
              <a:rPr dirty="0" spc="380"/>
              <a:t>s</a:t>
            </a:r>
            <a:r>
              <a:rPr dirty="0" spc="275"/>
              <a:t>p</a:t>
            </a:r>
            <a:r>
              <a:rPr dirty="0" spc="70"/>
              <a:t>e</a:t>
            </a:r>
            <a:r>
              <a:rPr dirty="0" spc="254"/>
              <a:t>c</a:t>
            </a:r>
            <a:r>
              <a:rPr dirty="0" spc="30"/>
              <a:t>t</a:t>
            </a:r>
            <a:r>
              <a:rPr dirty="0" spc="380"/>
              <a:t>s</a:t>
            </a:r>
            <a:r>
              <a:rPr dirty="0" spc="-254"/>
              <a:t> </a:t>
            </a:r>
            <a:r>
              <a:rPr dirty="0" spc="420"/>
              <a:t>a</a:t>
            </a:r>
            <a:r>
              <a:rPr dirty="0" spc="250"/>
              <a:t>n</a:t>
            </a:r>
            <a:r>
              <a:rPr dirty="0" spc="300"/>
              <a:t>d</a:t>
            </a:r>
            <a:r>
              <a:rPr dirty="0" spc="-270"/>
              <a:t> </a:t>
            </a:r>
            <a:r>
              <a:rPr dirty="0" spc="30"/>
              <a:t>I</a:t>
            </a:r>
            <a:r>
              <a:rPr dirty="0" spc="595"/>
              <a:t>m</a:t>
            </a:r>
            <a:r>
              <a:rPr dirty="0" spc="275"/>
              <a:t>p</a:t>
            </a:r>
            <a:r>
              <a:rPr dirty="0" spc="420"/>
              <a:t>a</a:t>
            </a:r>
            <a:r>
              <a:rPr dirty="0" spc="254"/>
              <a:t>c</a:t>
            </a:r>
            <a:r>
              <a:rPr dirty="0" spc="30"/>
              <a:t>t  </a:t>
            </a:r>
            <a:r>
              <a:rPr dirty="0" spc="210"/>
              <a:t>o</a:t>
            </a:r>
            <a:r>
              <a:rPr dirty="0" spc="254"/>
              <a:t>n</a:t>
            </a:r>
            <a:r>
              <a:rPr dirty="0" spc="-260"/>
              <a:t> </a:t>
            </a:r>
            <a:r>
              <a:rPr dirty="0" spc="80"/>
              <a:t>R</a:t>
            </a:r>
            <a:r>
              <a:rPr dirty="0" spc="250"/>
              <a:t>u</a:t>
            </a:r>
            <a:r>
              <a:rPr dirty="0" spc="-5"/>
              <a:t>r</a:t>
            </a:r>
            <a:r>
              <a:rPr dirty="0" spc="420"/>
              <a:t>a</a:t>
            </a:r>
            <a:r>
              <a:rPr dirty="0" spc="5"/>
              <a:t>l</a:t>
            </a:r>
            <a:r>
              <a:rPr dirty="0" spc="-275"/>
              <a:t> </a:t>
            </a:r>
            <a:r>
              <a:rPr dirty="0" spc="-80"/>
              <a:t>E</a:t>
            </a:r>
            <a:r>
              <a:rPr dirty="0" spc="254"/>
              <a:t>c</a:t>
            </a:r>
            <a:r>
              <a:rPr dirty="0" spc="210"/>
              <a:t>o</a:t>
            </a:r>
            <a:r>
              <a:rPr dirty="0" spc="250"/>
              <a:t>n</a:t>
            </a:r>
            <a:r>
              <a:rPr dirty="0" spc="210"/>
              <a:t>o</a:t>
            </a:r>
            <a:r>
              <a:rPr dirty="0" spc="595"/>
              <a:t>m</a:t>
            </a:r>
            <a:r>
              <a:rPr dirty="0" spc="295"/>
              <a:t>y</a:t>
            </a: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13593" y="6650221"/>
            <a:ext cx="2125981" cy="1081458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6433940" y="0"/>
            <a:ext cx="1689100" cy="560705"/>
          </a:xfrm>
          <a:custGeom>
            <a:avLst/>
            <a:gdLst/>
            <a:ahLst/>
            <a:cxnLst/>
            <a:rect l="l" t="t" r="r" b="b"/>
            <a:pathLst>
              <a:path w="1689100" h="560705">
                <a:moveTo>
                  <a:pt x="1689007" y="0"/>
                </a:moveTo>
                <a:lnTo>
                  <a:pt x="1673190" y="35401"/>
                </a:lnTo>
                <a:lnTo>
                  <a:pt x="1652960" y="75590"/>
                </a:lnTo>
                <a:lnTo>
                  <a:pt x="1630782" y="114739"/>
                </a:lnTo>
                <a:lnTo>
                  <a:pt x="1606711" y="152752"/>
                </a:lnTo>
                <a:lnTo>
                  <a:pt x="1580803" y="189538"/>
                </a:lnTo>
                <a:lnTo>
                  <a:pt x="1553121" y="225009"/>
                </a:lnTo>
                <a:lnTo>
                  <a:pt x="1523733" y="259079"/>
                </a:lnTo>
                <a:lnTo>
                  <a:pt x="1492708" y="291665"/>
                </a:lnTo>
                <a:lnTo>
                  <a:pt x="1460121" y="322690"/>
                </a:lnTo>
                <a:lnTo>
                  <a:pt x="1426051" y="352079"/>
                </a:lnTo>
                <a:lnTo>
                  <a:pt x="1390580" y="379761"/>
                </a:lnTo>
                <a:lnTo>
                  <a:pt x="1353794" y="405669"/>
                </a:lnTo>
                <a:lnTo>
                  <a:pt x="1315781" y="429740"/>
                </a:lnTo>
                <a:lnTo>
                  <a:pt x="1276632" y="451918"/>
                </a:lnTo>
                <a:lnTo>
                  <a:pt x="1236443" y="472147"/>
                </a:lnTo>
                <a:lnTo>
                  <a:pt x="1195309" y="490381"/>
                </a:lnTo>
                <a:lnTo>
                  <a:pt x="1153330" y="506574"/>
                </a:lnTo>
                <a:lnTo>
                  <a:pt x="1110607" y="520688"/>
                </a:lnTo>
                <a:lnTo>
                  <a:pt x="1067243" y="532688"/>
                </a:lnTo>
                <a:lnTo>
                  <a:pt x="1023342" y="542546"/>
                </a:lnTo>
                <a:lnTo>
                  <a:pt x="979011" y="550238"/>
                </a:lnTo>
                <a:lnTo>
                  <a:pt x="934356" y="555746"/>
                </a:lnTo>
                <a:lnTo>
                  <a:pt x="889484" y="559056"/>
                </a:lnTo>
                <a:lnTo>
                  <a:pt x="844503" y="560160"/>
                </a:lnTo>
                <a:lnTo>
                  <a:pt x="833253" y="560091"/>
                </a:lnTo>
                <a:lnTo>
                  <a:pt x="788290" y="558435"/>
                </a:lnTo>
                <a:lnTo>
                  <a:pt x="743462" y="554575"/>
                </a:lnTo>
                <a:lnTo>
                  <a:pt x="698877" y="548519"/>
                </a:lnTo>
                <a:lnTo>
                  <a:pt x="654644" y="540284"/>
                </a:lnTo>
                <a:lnTo>
                  <a:pt x="610867" y="529888"/>
                </a:lnTo>
                <a:lnTo>
                  <a:pt x="567654" y="517356"/>
                </a:lnTo>
                <a:lnTo>
                  <a:pt x="525107" y="502719"/>
                </a:lnTo>
                <a:lnTo>
                  <a:pt x="483330" y="486012"/>
                </a:lnTo>
                <a:lnTo>
                  <a:pt x="442423" y="467275"/>
                </a:lnTo>
                <a:lnTo>
                  <a:pt x="402485" y="446554"/>
                </a:lnTo>
                <a:lnTo>
                  <a:pt x="363612" y="423897"/>
                </a:lnTo>
                <a:lnTo>
                  <a:pt x="325897" y="399361"/>
                </a:lnTo>
                <a:lnTo>
                  <a:pt x="289431" y="373004"/>
                </a:lnTo>
                <a:lnTo>
                  <a:pt x="254303" y="344889"/>
                </a:lnTo>
                <a:lnTo>
                  <a:pt x="220596" y="315084"/>
                </a:lnTo>
                <a:lnTo>
                  <a:pt x="188393" y="283662"/>
                </a:lnTo>
                <a:lnTo>
                  <a:pt x="157770" y="250696"/>
                </a:lnTo>
                <a:lnTo>
                  <a:pt x="128801" y="216269"/>
                </a:lnTo>
                <a:lnTo>
                  <a:pt x="101557" y="180461"/>
                </a:lnTo>
                <a:lnTo>
                  <a:pt x="76103" y="143359"/>
                </a:lnTo>
                <a:lnTo>
                  <a:pt x="52499" y="105054"/>
                </a:lnTo>
                <a:lnTo>
                  <a:pt x="30804" y="65636"/>
                </a:lnTo>
                <a:lnTo>
                  <a:pt x="11069" y="25201"/>
                </a:lnTo>
                <a:lnTo>
                  <a:pt x="1953" y="4634"/>
                </a:lnTo>
                <a:lnTo>
                  <a:pt x="0" y="0"/>
                </a:lnTo>
              </a:path>
            </a:pathLst>
          </a:custGeom>
          <a:ln w="47148">
            <a:solidFill>
              <a:srgbClr val="FFBE03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716000" cy="7731759"/>
            <a:chOff x="0" y="0"/>
            <a:chExt cx="13716000" cy="773175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89839" y="4078747"/>
              <a:ext cx="2992966" cy="30734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5076" y="706471"/>
              <a:ext cx="3431431" cy="3429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4050" y="4647007"/>
              <a:ext cx="1833304" cy="18669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513617" y="3053484"/>
            <a:ext cx="5956300" cy="28733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34000"/>
              </a:lnSpc>
              <a:spcBef>
                <a:spcPts val="95"/>
              </a:spcBef>
            </a:pPr>
            <a:r>
              <a:rPr dirty="0" sz="1550" spc="35">
                <a:solidFill>
                  <a:srgbClr val="1D1F28"/>
                </a:solidFill>
                <a:latin typeface="Lucida Sans Unicode"/>
                <a:cs typeface="Lucida Sans Unicode"/>
              </a:rPr>
              <a:t>Harnessing</a:t>
            </a:r>
            <a:r>
              <a:rPr dirty="0" sz="1550" spc="-9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65">
                <a:solidFill>
                  <a:srgbClr val="1D1F28"/>
                </a:solidFill>
                <a:latin typeface="Lucida Sans Unicode"/>
                <a:cs typeface="Lucida Sans Unicode"/>
              </a:rPr>
              <a:t>the</a:t>
            </a:r>
            <a:r>
              <a:rPr dirty="0" sz="1550" spc="-114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45">
                <a:solidFill>
                  <a:srgbClr val="1D1F28"/>
                </a:solidFill>
                <a:latin typeface="Lucida Sans Unicode"/>
                <a:cs typeface="Lucida Sans Unicode"/>
              </a:rPr>
              <a:t>potential</a:t>
            </a:r>
            <a:r>
              <a:rPr dirty="0" sz="1550" spc="-9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>
                <a:solidFill>
                  <a:srgbClr val="1D1F28"/>
                </a:solidFill>
                <a:latin typeface="Lucida Sans Unicode"/>
                <a:cs typeface="Lucida Sans Unicode"/>
              </a:rPr>
              <a:t>of</a:t>
            </a:r>
            <a:r>
              <a:rPr dirty="0" sz="1550" spc="-5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60">
                <a:solidFill>
                  <a:srgbClr val="1D1F28"/>
                </a:solidFill>
                <a:latin typeface="Lucida Sans Unicode"/>
                <a:cs typeface="Lucida Sans Unicode"/>
              </a:rPr>
              <a:t>local</a:t>
            </a:r>
            <a:r>
              <a:rPr dirty="0" sz="1550" spc="-9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30">
                <a:solidFill>
                  <a:srgbClr val="1D1F28"/>
                </a:solidFill>
                <a:latin typeface="Lucida Sans Unicode"/>
                <a:cs typeface="Lucida Sans Unicode"/>
              </a:rPr>
              <a:t>ride-sharing</a:t>
            </a:r>
            <a:r>
              <a:rPr dirty="0" sz="1550" spc="-9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110">
                <a:solidFill>
                  <a:srgbClr val="1D1F28"/>
                </a:solidFill>
                <a:latin typeface="Lucida Sans Unicode"/>
                <a:cs typeface="Lucida Sans Unicode"/>
              </a:rPr>
              <a:t>and</a:t>
            </a:r>
            <a:r>
              <a:rPr dirty="0" sz="1550" spc="-9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45">
                <a:solidFill>
                  <a:srgbClr val="1D1F28"/>
                </a:solidFill>
                <a:latin typeface="Lucida Sans Unicode"/>
                <a:cs typeface="Lucida Sans Unicode"/>
              </a:rPr>
              <a:t>low-cost </a:t>
            </a:r>
            <a:r>
              <a:rPr dirty="0" sz="1550" spc="-47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40">
                <a:solidFill>
                  <a:srgbClr val="1D1F28"/>
                </a:solidFill>
                <a:latin typeface="Lucida Sans Unicode"/>
                <a:cs typeface="Lucida Sans Unicode"/>
              </a:rPr>
              <a:t>electric </a:t>
            </a:r>
            <a:r>
              <a:rPr dirty="0" sz="1550" spc="50">
                <a:solidFill>
                  <a:srgbClr val="1D1F28"/>
                </a:solidFill>
                <a:latin typeface="Lucida Sans Unicode"/>
                <a:cs typeface="Lucida Sans Unicode"/>
              </a:rPr>
              <a:t>vehicles </a:t>
            </a:r>
            <a:r>
              <a:rPr dirty="0" sz="1550" spc="-5">
                <a:solidFill>
                  <a:srgbClr val="1D1F28"/>
                </a:solidFill>
                <a:latin typeface="Lucida Sans Unicode"/>
                <a:cs typeface="Lucida Sans Unicode"/>
              </a:rPr>
              <a:t>in </a:t>
            </a:r>
            <a:r>
              <a:rPr dirty="0" sz="1550" spc="10">
                <a:solidFill>
                  <a:srgbClr val="1D1F28"/>
                </a:solidFill>
                <a:latin typeface="Lucida Sans Unicode"/>
                <a:cs typeface="Lucida Sans Unicode"/>
              </a:rPr>
              <a:t>rural </a:t>
            </a:r>
            <a:r>
              <a:rPr dirty="0" sz="1550" spc="90">
                <a:solidFill>
                  <a:srgbClr val="1D1F28"/>
                </a:solidFill>
                <a:latin typeface="Lucida Sans Unicode"/>
                <a:cs typeface="Lucida Sans Unicode"/>
              </a:rPr>
              <a:t>areas </a:t>
            </a:r>
            <a:r>
              <a:rPr dirty="0" sz="1550" spc="135">
                <a:solidFill>
                  <a:srgbClr val="1D1F28"/>
                </a:solidFill>
                <a:latin typeface="Lucida Sans Unicode"/>
                <a:cs typeface="Lucida Sans Unicode"/>
              </a:rPr>
              <a:t>can </a:t>
            </a:r>
            <a:r>
              <a:rPr dirty="0" sz="1550" spc="5">
                <a:solidFill>
                  <a:srgbClr val="1D1F28"/>
                </a:solidFill>
                <a:latin typeface="Lucida Sans Unicode"/>
                <a:cs typeface="Lucida Sans Unicode"/>
              </a:rPr>
              <a:t>revolutionize </a:t>
            </a:r>
            <a:r>
              <a:rPr dirty="0" sz="1550" spc="1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30">
                <a:solidFill>
                  <a:srgbClr val="1D1F28"/>
                </a:solidFill>
                <a:latin typeface="Lucida Sans Unicode"/>
                <a:cs typeface="Lucida Sans Unicode"/>
              </a:rPr>
              <a:t>transportation, </a:t>
            </a:r>
            <a:r>
              <a:rPr dirty="0" sz="1550" spc="20">
                <a:solidFill>
                  <a:srgbClr val="1D1F28"/>
                </a:solidFill>
                <a:latin typeface="Lucida Sans Unicode"/>
                <a:cs typeface="Lucida Sans Unicode"/>
              </a:rPr>
              <a:t>bring </a:t>
            </a:r>
            <a:r>
              <a:rPr dirty="0" sz="1550" spc="85">
                <a:solidFill>
                  <a:srgbClr val="1D1F28"/>
                </a:solidFill>
                <a:latin typeface="Lucida Sans Unicode"/>
                <a:cs typeface="Lucida Sans Unicode"/>
              </a:rPr>
              <a:t>economic </a:t>
            </a:r>
            <a:r>
              <a:rPr dirty="0" sz="1550" spc="10">
                <a:solidFill>
                  <a:srgbClr val="1D1F28"/>
                </a:solidFill>
                <a:latin typeface="Lucida Sans Unicode"/>
                <a:cs typeface="Lucida Sans Unicode"/>
              </a:rPr>
              <a:t>growth, </a:t>
            </a:r>
            <a:r>
              <a:rPr dirty="0" sz="1550" spc="110">
                <a:solidFill>
                  <a:srgbClr val="1D1F28"/>
                </a:solidFill>
                <a:latin typeface="Lucida Sans Unicode"/>
                <a:cs typeface="Lucida Sans Unicode"/>
              </a:rPr>
              <a:t>and </a:t>
            </a:r>
            <a:r>
              <a:rPr dirty="0" sz="1550" spc="25">
                <a:solidFill>
                  <a:srgbClr val="1D1F28"/>
                </a:solidFill>
                <a:latin typeface="Lucida Sans Unicode"/>
                <a:cs typeface="Lucida Sans Unicode"/>
              </a:rPr>
              <a:t>foster </a:t>
            </a:r>
            <a:r>
              <a:rPr dirty="0" sz="1550" spc="30">
                <a:solidFill>
                  <a:srgbClr val="1D1F28"/>
                </a:solidFill>
                <a:latin typeface="Lucida Sans Unicode"/>
                <a:cs typeface="Lucida Sans Unicode"/>
              </a:rPr>
              <a:t> sustainability. </a:t>
            </a:r>
            <a:r>
              <a:rPr dirty="0" sz="1550" spc="70">
                <a:solidFill>
                  <a:srgbClr val="1D1F28"/>
                </a:solidFill>
                <a:latin typeface="Lucida Sans Unicode"/>
                <a:cs typeface="Lucida Sans Unicode"/>
              </a:rPr>
              <a:t>By </a:t>
            </a:r>
            <a:r>
              <a:rPr dirty="0" sz="1550" spc="80">
                <a:solidFill>
                  <a:srgbClr val="1D1F28"/>
                </a:solidFill>
                <a:latin typeface="Lucida Sans Unicode"/>
                <a:cs typeface="Lucida Sans Unicode"/>
              </a:rPr>
              <a:t>embracing </a:t>
            </a:r>
            <a:r>
              <a:rPr dirty="0" sz="1550" spc="65">
                <a:solidFill>
                  <a:srgbClr val="1D1F28"/>
                </a:solidFill>
                <a:latin typeface="Lucida Sans Unicode"/>
                <a:cs typeface="Lucida Sans Unicode"/>
              </a:rPr>
              <a:t>these </a:t>
            </a:r>
            <a:r>
              <a:rPr dirty="0" sz="1550" spc="25">
                <a:solidFill>
                  <a:srgbClr val="1D1F28"/>
                </a:solidFill>
                <a:latin typeface="Lucida Sans Unicode"/>
                <a:cs typeface="Lucida Sans Unicode"/>
              </a:rPr>
              <a:t>innovations, </a:t>
            </a:r>
            <a:r>
              <a:rPr dirty="0" sz="1550" spc="3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160">
                <a:solidFill>
                  <a:srgbClr val="1D1F28"/>
                </a:solidFill>
                <a:latin typeface="Lucida Sans Unicode"/>
                <a:cs typeface="Lucida Sans Unicode"/>
              </a:rPr>
              <a:t>c</a:t>
            </a:r>
            <a:r>
              <a:rPr dirty="0" sz="1550" spc="55">
                <a:solidFill>
                  <a:srgbClr val="1D1F28"/>
                </a:solidFill>
                <a:latin typeface="Lucida Sans Unicode"/>
                <a:cs typeface="Lucida Sans Unicode"/>
              </a:rPr>
              <a:t>o</a:t>
            </a:r>
            <a:r>
              <a:rPr dirty="0" sz="1550" spc="180">
                <a:solidFill>
                  <a:srgbClr val="1D1F28"/>
                </a:solidFill>
                <a:latin typeface="Lucida Sans Unicode"/>
                <a:cs typeface="Lucida Sans Unicode"/>
              </a:rPr>
              <a:t>mm</a:t>
            </a:r>
            <a:r>
              <a:rPr dirty="0" sz="1550" spc="45">
                <a:solidFill>
                  <a:srgbClr val="1D1F28"/>
                </a:solidFill>
                <a:latin typeface="Lucida Sans Unicode"/>
                <a:cs typeface="Lucida Sans Unicode"/>
              </a:rPr>
              <a:t>un</a:t>
            </a:r>
            <a:r>
              <a:rPr dirty="0" sz="1550" spc="-60">
                <a:solidFill>
                  <a:srgbClr val="1D1F28"/>
                </a:solidFill>
                <a:latin typeface="Lucida Sans Unicode"/>
                <a:cs typeface="Lucida Sans Unicode"/>
              </a:rPr>
              <a:t>i</a:t>
            </a:r>
            <a:r>
              <a:rPr dirty="0" sz="1550" spc="35">
                <a:solidFill>
                  <a:srgbClr val="1D1F28"/>
                </a:solidFill>
                <a:latin typeface="Lucida Sans Unicode"/>
                <a:cs typeface="Lucida Sans Unicode"/>
              </a:rPr>
              <a:t>t</a:t>
            </a:r>
            <a:r>
              <a:rPr dirty="0" sz="1550" spc="-60">
                <a:solidFill>
                  <a:srgbClr val="1D1F28"/>
                </a:solidFill>
                <a:latin typeface="Lucida Sans Unicode"/>
                <a:cs typeface="Lucida Sans Unicode"/>
              </a:rPr>
              <a:t>i</a:t>
            </a:r>
            <a:r>
              <a:rPr dirty="0" sz="1550" spc="85">
                <a:solidFill>
                  <a:srgbClr val="1D1F28"/>
                </a:solidFill>
                <a:latin typeface="Lucida Sans Unicode"/>
                <a:cs typeface="Lucida Sans Unicode"/>
              </a:rPr>
              <a:t>e</a:t>
            </a:r>
            <a:r>
              <a:rPr dirty="0" sz="1550" spc="30">
                <a:solidFill>
                  <a:srgbClr val="1D1F28"/>
                </a:solidFill>
                <a:latin typeface="Lucida Sans Unicode"/>
                <a:cs typeface="Lucida Sans Unicode"/>
              </a:rPr>
              <a:t>s</a:t>
            </a:r>
            <a:r>
              <a:rPr dirty="0" sz="1550" spc="-8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160">
                <a:solidFill>
                  <a:srgbClr val="1D1F28"/>
                </a:solidFill>
                <a:latin typeface="Lucida Sans Unicode"/>
                <a:cs typeface="Lucida Sans Unicode"/>
              </a:rPr>
              <a:t>c</a:t>
            </a:r>
            <a:r>
              <a:rPr dirty="0" sz="1550" spc="204">
                <a:solidFill>
                  <a:srgbClr val="1D1F28"/>
                </a:solidFill>
                <a:latin typeface="Lucida Sans Unicode"/>
                <a:cs typeface="Lucida Sans Unicode"/>
              </a:rPr>
              <a:t>a</a:t>
            </a:r>
            <a:r>
              <a:rPr dirty="0" sz="1550" spc="45">
                <a:solidFill>
                  <a:srgbClr val="1D1F28"/>
                </a:solidFill>
                <a:latin typeface="Lucida Sans Unicode"/>
                <a:cs typeface="Lucida Sans Unicode"/>
              </a:rPr>
              <a:t>n</a:t>
            </a:r>
            <a:r>
              <a:rPr dirty="0" sz="1550" spc="-9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85">
                <a:solidFill>
                  <a:srgbClr val="1D1F28"/>
                </a:solidFill>
                <a:latin typeface="Lucida Sans Unicode"/>
                <a:cs typeface="Lucida Sans Unicode"/>
              </a:rPr>
              <a:t>e</a:t>
            </a:r>
            <a:r>
              <a:rPr dirty="0" sz="1550" spc="45">
                <a:solidFill>
                  <a:srgbClr val="1D1F28"/>
                </a:solidFill>
                <a:latin typeface="Lucida Sans Unicode"/>
                <a:cs typeface="Lucida Sans Unicode"/>
              </a:rPr>
              <a:t>nh</a:t>
            </a:r>
            <a:r>
              <a:rPr dirty="0" sz="1550" spc="204">
                <a:solidFill>
                  <a:srgbClr val="1D1F28"/>
                </a:solidFill>
                <a:latin typeface="Lucida Sans Unicode"/>
                <a:cs typeface="Lucida Sans Unicode"/>
              </a:rPr>
              <a:t>a</a:t>
            </a:r>
            <a:r>
              <a:rPr dirty="0" sz="1550" spc="45">
                <a:solidFill>
                  <a:srgbClr val="1D1F28"/>
                </a:solidFill>
                <a:latin typeface="Lucida Sans Unicode"/>
                <a:cs typeface="Lucida Sans Unicode"/>
              </a:rPr>
              <a:t>n</a:t>
            </a:r>
            <a:r>
              <a:rPr dirty="0" sz="1550" spc="160">
                <a:solidFill>
                  <a:srgbClr val="1D1F28"/>
                </a:solidFill>
                <a:latin typeface="Lucida Sans Unicode"/>
                <a:cs typeface="Lucida Sans Unicode"/>
              </a:rPr>
              <a:t>c</a:t>
            </a:r>
            <a:r>
              <a:rPr dirty="0" sz="1550" spc="110">
                <a:solidFill>
                  <a:srgbClr val="1D1F28"/>
                </a:solidFill>
                <a:latin typeface="Lucida Sans Unicode"/>
                <a:cs typeface="Lucida Sans Unicode"/>
              </a:rPr>
              <a:t>e</a:t>
            </a:r>
            <a:r>
              <a:rPr dirty="0" sz="1550" spc="-12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160">
                <a:solidFill>
                  <a:srgbClr val="1D1F28"/>
                </a:solidFill>
                <a:latin typeface="Lucida Sans Unicode"/>
                <a:cs typeface="Lucida Sans Unicode"/>
              </a:rPr>
              <a:t>c</a:t>
            </a:r>
            <a:r>
              <a:rPr dirty="0" sz="1550" spc="55">
                <a:solidFill>
                  <a:srgbClr val="1D1F28"/>
                </a:solidFill>
                <a:latin typeface="Lucida Sans Unicode"/>
                <a:cs typeface="Lucida Sans Unicode"/>
              </a:rPr>
              <a:t>o</a:t>
            </a:r>
            <a:r>
              <a:rPr dirty="0" sz="1550" spc="45">
                <a:solidFill>
                  <a:srgbClr val="1D1F28"/>
                </a:solidFill>
                <a:latin typeface="Lucida Sans Unicode"/>
                <a:cs typeface="Lucida Sans Unicode"/>
              </a:rPr>
              <a:t>nn</a:t>
            </a:r>
            <a:r>
              <a:rPr dirty="0" sz="1550" spc="85">
                <a:solidFill>
                  <a:srgbClr val="1D1F28"/>
                </a:solidFill>
                <a:latin typeface="Lucida Sans Unicode"/>
                <a:cs typeface="Lucida Sans Unicode"/>
              </a:rPr>
              <a:t>e</a:t>
            </a:r>
            <a:r>
              <a:rPr dirty="0" sz="1550" spc="160">
                <a:solidFill>
                  <a:srgbClr val="1D1F28"/>
                </a:solidFill>
                <a:latin typeface="Lucida Sans Unicode"/>
                <a:cs typeface="Lucida Sans Unicode"/>
              </a:rPr>
              <a:t>c</a:t>
            </a:r>
            <a:r>
              <a:rPr dirty="0" sz="1550" spc="35">
                <a:solidFill>
                  <a:srgbClr val="1D1F28"/>
                </a:solidFill>
                <a:latin typeface="Lucida Sans Unicode"/>
                <a:cs typeface="Lucida Sans Unicode"/>
              </a:rPr>
              <a:t>t</a:t>
            </a:r>
            <a:r>
              <a:rPr dirty="0" sz="1550" spc="-60">
                <a:solidFill>
                  <a:srgbClr val="1D1F28"/>
                </a:solidFill>
                <a:latin typeface="Lucida Sans Unicode"/>
                <a:cs typeface="Lucida Sans Unicode"/>
              </a:rPr>
              <a:t>i</a:t>
            </a:r>
            <a:r>
              <a:rPr dirty="0" sz="1550" spc="95">
                <a:solidFill>
                  <a:srgbClr val="1D1F28"/>
                </a:solidFill>
                <a:latin typeface="Lucida Sans Unicode"/>
                <a:cs typeface="Lucida Sans Unicode"/>
              </a:rPr>
              <a:t>v</a:t>
            </a:r>
            <a:r>
              <a:rPr dirty="0" sz="1550" spc="-60">
                <a:solidFill>
                  <a:srgbClr val="1D1F28"/>
                </a:solidFill>
                <a:latin typeface="Lucida Sans Unicode"/>
                <a:cs typeface="Lucida Sans Unicode"/>
              </a:rPr>
              <a:t>i</a:t>
            </a:r>
            <a:r>
              <a:rPr dirty="0" sz="1550" spc="35">
                <a:solidFill>
                  <a:srgbClr val="1D1F28"/>
                </a:solidFill>
                <a:latin typeface="Lucida Sans Unicode"/>
                <a:cs typeface="Lucida Sans Unicode"/>
              </a:rPr>
              <a:t>t</a:t>
            </a:r>
            <a:r>
              <a:rPr dirty="0" sz="1550" spc="85">
                <a:solidFill>
                  <a:srgbClr val="1D1F28"/>
                </a:solidFill>
                <a:latin typeface="Lucida Sans Unicode"/>
                <a:cs typeface="Lucida Sans Unicode"/>
              </a:rPr>
              <a:t>y</a:t>
            </a:r>
            <a:r>
              <a:rPr dirty="0" sz="1550" spc="-180">
                <a:solidFill>
                  <a:srgbClr val="1D1F28"/>
                </a:solidFill>
                <a:latin typeface="Lucida Sans Unicode"/>
                <a:cs typeface="Lucida Sans Unicode"/>
              </a:rPr>
              <a:t>,</a:t>
            </a:r>
            <a:r>
              <a:rPr dirty="0" sz="1550" spc="-7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50">
                <a:solidFill>
                  <a:srgbClr val="1D1F28"/>
                </a:solidFill>
                <a:latin typeface="Lucida Sans Unicode"/>
                <a:cs typeface="Lucida Sans Unicode"/>
              </a:rPr>
              <a:t>s</a:t>
            </a:r>
            <a:r>
              <a:rPr dirty="0" sz="1550" spc="45">
                <a:solidFill>
                  <a:srgbClr val="1D1F28"/>
                </a:solidFill>
                <a:latin typeface="Lucida Sans Unicode"/>
                <a:cs typeface="Lucida Sans Unicode"/>
              </a:rPr>
              <a:t>u</a:t>
            </a:r>
            <a:r>
              <a:rPr dirty="0" sz="1550" spc="85">
                <a:solidFill>
                  <a:srgbClr val="1D1F28"/>
                </a:solidFill>
                <a:latin typeface="Lucida Sans Unicode"/>
                <a:cs typeface="Lucida Sans Unicode"/>
              </a:rPr>
              <a:t>pp</a:t>
            </a:r>
            <a:r>
              <a:rPr dirty="0" sz="1550" spc="55">
                <a:solidFill>
                  <a:srgbClr val="1D1F28"/>
                </a:solidFill>
                <a:latin typeface="Lucida Sans Unicode"/>
                <a:cs typeface="Lucida Sans Unicode"/>
              </a:rPr>
              <a:t>o</a:t>
            </a:r>
            <a:r>
              <a:rPr dirty="0" sz="1550" spc="-75">
                <a:solidFill>
                  <a:srgbClr val="1D1F28"/>
                </a:solidFill>
                <a:latin typeface="Lucida Sans Unicode"/>
                <a:cs typeface="Lucida Sans Unicode"/>
              </a:rPr>
              <a:t>r</a:t>
            </a:r>
            <a:r>
              <a:rPr dirty="0" sz="1550" spc="-10">
                <a:solidFill>
                  <a:srgbClr val="1D1F28"/>
                </a:solidFill>
                <a:latin typeface="Lucida Sans Unicode"/>
                <a:cs typeface="Lucida Sans Unicode"/>
              </a:rPr>
              <a:t>t</a:t>
            </a:r>
            <a:r>
              <a:rPr dirty="0" sz="1550" spc="-5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-60">
                <a:solidFill>
                  <a:srgbClr val="1D1F28"/>
                </a:solidFill>
                <a:latin typeface="Lucida Sans Unicode"/>
                <a:cs typeface="Lucida Sans Unicode"/>
              </a:rPr>
              <a:t>l</a:t>
            </a:r>
            <a:r>
              <a:rPr dirty="0" sz="1550" spc="55">
                <a:solidFill>
                  <a:srgbClr val="1D1F28"/>
                </a:solidFill>
                <a:latin typeface="Lucida Sans Unicode"/>
                <a:cs typeface="Lucida Sans Unicode"/>
              </a:rPr>
              <a:t>o</a:t>
            </a:r>
            <a:r>
              <a:rPr dirty="0" sz="1550" spc="160">
                <a:solidFill>
                  <a:srgbClr val="1D1F28"/>
                </a:solidFill>
                <a:latin typeface="Lucida Sans Unicode"/>
                <a:cs typeface="Lucida Sans Unicode"/>
              </a:rPr>
              <a:t>c</a:t>
            </a:r>
            <a:r>
              <a:rPr dirty="0" sz="1550" spc="204">
                <a:solidFill>
                  <a:srgbClr val="1D1F28"/>
                </a:solidFill>
                <a:latin typeface="Lucida Sans Unicode"/>
                <a:cs typeface="Lucida Sans Unicode"/>
              </a:rPr>
              <a:t>a</a:t>
            </a:r>
            <a:r>
              <a:rPr dirty="0" sz="1550" spc="-65">
                <a:solidFill>
                  <a:srgbClr val="1D1F28"/>
                </a:solidFill>
                <a:latin typeface="Lucida Sans Unicode"/>
                <a:cs typeface="Lucida Sans Unicode"/>
              </a:rPr>
              <a:t>l  </a:t>
            </a:r>
            <a:r>
              <a:rPr dirty="0" sz="1550" spc="30">
                <a:solidFill>
                  <a:srgbClr val="1D1F28"/>
                </a:solidFill>
                <a:latin typeface="Lucida Sans Unicode"/>
                <a:cs typeface="Lucida Sans Unicode"/>
              </a:rPr>
              <a:t>businesses, </a:t>
            </a:r>
            <a:r>
              <a:rPr dirty="0" sz="1550" spc="85">
                <a:solidFill>
                  <a:srgbClr val="1D1F28"/>
                </a:solidFill>
                <a:latin typeface="Lucida Sans Unicode"/>
                <a:cs typeface="Lucida Sans Unicode"/>
              </a:rPr>
              <a:t>create </a:t>
            </a:r>
            <a:r>
              <a:rPr dirty="0" sz="1550" spc="-15">
                <a:solidFill>
                  <a:srgbClr val="1D1F28"/>
                </a:solidFill>
                <a:latin typeface="Lucida Sans Unicode"/>
                <a:cs typeface="Lucida Sans Unicode"/>
              </a:rPr>
              <a:t>jobs, </a:t>
            </a:r>
            <a:r>
              <a:rPr dirty="0" sz="1550" spc="80">
                <a:solidFill>
                  <a:srgbClr val="1D1F28"/>
                </a:solidFill>
                <a:latin typeface="Lucida Sans Unicode"/>
                <a:cs typeface="Lucida Sans Unicode"/>
              </a:rPr>
              <a:t>attract </a:t>
            </a:r>
            <a:r>
              <a:rPr dirty="0" sz="1550" spc="40">
                <a:solidFill>
                  <a:srgbClr val="1D1F28"/>
                </a:solidFill>
                <a:latin typeface="Lucida Sans Unicode"/>
                <a:cs typeface="Lucida Sans Unicode"/>
              </a:rPr>
              <a:t>investments, </a:t>
            </a:r>
            <a:r>
              <a:rPr dirty="0" sz="1550" spc="110">
                <a:solidFill>
                  <a:srgbClr val="1D1F28"/>
                </a:solidFill>
                <a:latin typeface="Lucida Sans Unicode"/>
                <a:cs typeface="Lucida Sans Unicode"/>
              </a:rPr>
              <a:t>and </a:t>
            </a:r>
            <a:r>
              <a:rPr dirty="0" sz="1550" spc="70">
                <a:solidFill>
                  <a:srgbClr val="1D1F28"/>
                </a:solidFill>
                <a:latin typeface="Lucida Sans Unicode"/>
                <a:cs typeface="Lucida Sans Unicode"/>
              </a:rPr>
              <a:t>reduce </a:t>
            </a:r>
            <a:r>
              <a:rPr dirty="0" sz="1550" spc="7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160">
                <a:solidFill>
                  <a:srgbClr val="1D1F28"/>
                </a:solidFill>
                <a:latin typeface="Lucida Sans Unicode"/>
                <a:cs typeface="Lucida Sans Unicode"/>
              </a:rPr>
              <a:t>c</a:t>
            </a:r>
            <a:r>
              <a:rPr dirty="0" sz="1550" spc="204">
                <a:solidFill>
                  <a:srgbClr val="1D1F28"/>
                </a:solidFill>
                <a:latin typeface="Lucida Sans Unicode"/>
                <a:cs typeface="Lucida Sans Unicode"/>
              </a:rPr>
              <a:t>a</a:t>
            </a:r>
            <a:r>
              <a:rPr dirty="0" sz="1550" spc="-75">
                <a:solidFill>
                  <a:srgbClr val="1D1F28"/>
                </a:solidFill>
                <a:latin typeface="Lucida Sans Unicode"/>
                <a:cs typeface="Lucida Sans Unicode"/>
              </a:rPr>
              <a:t>r</a:t>
            </a:r>
            <a:r>
              <a:rPr dirty="0" sz="1550" spc="85">
                <a:solidFill>
                  <a:srgbClr val="1D1F28"/>
                </a:solidFill>
                <a:latin typeface="Lucida Sans Unicode"/>
                <a:cs typeface="Lucida Sans Unicode"/>
              </a:rPr>
              <a:t>b</a:t>
            </a:r>
            <a:r>
              <a:rPr dirty="0" sz="1550" spc="55">
                <a:solidFill>
                  <a:srgbClr val="1D1F28"/>
                </a:solidFill>
                <a:latin typeface="Lucida Sans Unicode"/>
                <a:cs typeface="Lucida Sans Unicode"/>
              </a:rPr>
              <a:t>o</a:t>
            </a:r>
            <a:r>
              <a:rPr dirty="0" sz="1550" spc="45">
                <a:solidFill>
                  <a:srgbClr val="1D1F28"/>
                </a:solidFill>
                <a:latin typeface="Lucida Sans Unicode"/>
                <a:cs typeface="Lucida Sans Unicode"/>
              </a:rPr>
              <a:t>n</a:t>
            </a:r>
            <a:r>
              <a:rPr dirty="0" sz="1550" spc="-9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85">
                <a:solidFill>
                  <a:srgbClr val="1D1F28"/>
                </a:solidFill>
                <a:latin typeface="Lucida Sans Unicode"/>
                <a:cs typeface="Lucida Sans Unicode"/>
              </a:rPr>
              <a:t>e</a:t>
            </a:r>
            <a:r>
              <a:rPr dirty="0" sz="1550" spc="180">
                <a:solidFill>
                  <a:srgbClr val="1D1F28"/>
                </a:solidFill>
                <a:latin typeface="Lucida Sans Unicode"/>
                <a:cs typeface="Lucida Sans Unicode"/>
              </a:rPr>
              <a:t>m</a:t>
            </a:r>
            <a:r>
              <a:rPr dirty="0" sz="1550" spc="-60">
                <a:solidFill>
                  <a:srgbClr val="1D1F28"/>
                </a:solidFill>
                <a:latin typeface="Lucida Sans Unicode"/>
                <a:cs typeface="Lucida Sans Unicode"/>
              </a:rPr>
              <a:t>i</a:t>
            </a:r>
            <a:r>
              <a:rPr dirty="0" sz="1550" spc="50">
                <a:solidFill>
                  <a:srgbClr val="1D1F28"/>
                </a:solidFill>
                <a:latin typeface="Lucida Sans Unicode"/>
                <a:cs typeface="Lucida Sans Unicode"/>
              </a:rPr>
              <a:t>ss</a:t>
            </a:r>
            <a:r>
              <a:rPr dirty="0" sz="1550" spc="-60">
                <a:solidFill>
                  <a:srgbClr val="1D1F28"/>
                </a:solidFill>
                <a:latin typeface="Lucida Sans Unicode"/>
                <a:cs typeface="Lucida Sans Unicode"/>
              </a:rPr>
              <a:t>i</a:t>
            </a:r>
            <a:r>
              <a:rPr dirty="0" sz="1550" spc="55">
                <a:solidFill>
                  <a:srgbClr val="1D1F28"/>
                </a:solidFill>
                <a:latin typeface="Lucida Sans Unicode"/>
                <a:cs typeface="Lucida Sans Unicode"/>
              </a:rPr>
              <a:t>o</a:t>
            </a:r>
            <a:r>
              <a:rPr dirty="0" sz="1550" spc="45">
                <a:solidFill>
                  <a:srgbClr val="1D1F28"/>
                </a:solidFill>
                <a:latin typeface="Lucida Sans Unicode"/>
                <a:cs typeface="Lucida Sans Unicode"/>
              </a:rPr>
              <a:t>n</a:t>
            </a:r>
            <a:r>
              <a:rPr dirty="0" sz="1550" spc="50">
                <a:solidFill>
                  <a:srgbClr val="1D1F28"/>
                </a:solidFill>
                <a:latin typeface="Lucida Sans Unicode"/>
                <a:cs typeface="Lucida Sans Unicode"/>
              </a:rPr>
              <a:t>s</a:t>
            </a:r>
            <a:r>
              <a:rPr dirty="0" sz="1550" spc="-160">
                <a:solidFill>
                  <a:srgbClr val="1D1F28"/>
                </a:solidFill>
                <a:latin typeface="Lucida Sans Unicode"/>
                <a:cs typeface="Lucida Sans Unicode"/>
              </a:rPr>
              <a:t>.</a:t>
            </a:r>
            <a:r>
              <a:rPr dirty="0" sz="1550" spc="-15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-55">
                <a:solidFill>
                  <a:srgbClr val="1D1F28"/>
                </a:solidFill>
                <a:latin typeface="Lucida Sans Unicode"/>
                <a:cs typeface="Lucida Sans Unicode"/>
              </a:rPr>
              <a:t>I</a:t>
            </a:r>
            <a:r>
              <a:rPr dirty="0" sz="1550" spc="35">
                <a:solidFill>
                  <a:srgbClr val="1D1F28"/>
                </a:solidFill>
                <a:latin typeface="Lucida Sans Unicode"/>
                <a:cs typeface="Lucida Sans Unicode"/>
              </a:rPr>
              <a:t>t</a:t>
            </a:r>
            <a:r>
              <a:rPr dirty="0" sz="1550" spc="-75">
                <a:solidFill>
                  <a:srgbClr val="1D1F28"/>
                </a:solidFill>
                <a:latin typeface="Lucida Sans Unicode"/>
                <a:cs typeface="Lucida Sans Unicode"/>
              </a:rPr>
              <a:t>'</a:t>
            </a:r>
            <a:r>
              <a:rPr dirty="0" sz="1550" spc="30">
                <a:solidFill>
                  <a:srgbClr val="1D1F28"/>
                </a:solidFill>
                <a:latin typeface="Lucida Sans Unicode"/>
                <a:cs typeface="Lucida Sans Unicode"/>
              </a:rPr>
              <a:t>s</a:t>
            </a:r>
            <a:r>
              <a:rPr dirty="0" sz="1550" spc="-8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35">
                <a:solidFill>
                  <a:srgbClr val="1D1F28"/>
                </a:solidFill>
                <a:latin typeface="Lucida Sans Unicode"/>
                <a:cs typeface="Lucida Sans Unicode"/>
              </a:rPr>
              <a:t>t</a:t>
            </a:r>
            <a:r>
              <a:rPr dirty="0" sz="1550" spc="-60">
                <a:solidFill>
                  <a:srgbClr val="1D1F28"/>
                </a:solidFill>
                <a:latin typeface="Lucida Sans Unicode"/>
                <a:cs typeface="Lucida Sans Unicode"/>
              </a:rPr>
              <a:t>i</a:t>
            </a:r>
            <a:r>
              <a:rPr dirty="0" sz="1550" spc="180">
                <a:solidFill>
                  <a:srgbClr val="1D1F28"/>
                </a:solidFill>
                <a:latin typeface="Lucida Sans Unicode"/>
                <a:cs typeface="Lucida Sans Unicode"/>
              </a:rPr>
              <a:t>m</a:t>
            </a:r>
            <a:r>
              <a:rPr dirty="0" sz="1550" spc="110">
                <a:solidFill>
                  <a:srgbClr val="1D1F28"/>
                </a:solidFill>
                <a:latin typeface="Lucida Sans Unicode"/>
                <a:cs typeface="Lucida Sans Unicode"/>
              </a:rPr>
              <a:t>e</a:t>
            </a:r>
            <a:r>
              <a:rPr dirty="0" sz="1550" spc="-12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35">
                <a:solidFill>
                  <a:srgbClr val="1D1F28"/>
                </a:solidFill>
                <a:latin typeface="Lucida Sans Unicode"/>
                <a:cs typeface="Lucida Sans Unicode"/>
              </a:rPr>
              <a:t>t</a:t>
            </a:r>
            <a:r>
              <a:rPr dirty="0" sz="1550" spc="55">
                <a:solidFill>
                  <a:srgbClr val="1D1F28"/>
                </a:solidFill>
                <a:latin typeface="Lucida Sans Unicode"/>
                <a:cs typeface="Lucida Sans Unicode"/>
              </a:rPr>
              <a:t>o</a:t>
            </a:r>
            <a:r>
              <a:rPr dirty="0" sz="1550" spc="-9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85">
                <a:solidFill>
                  <a:srgbClr val="1D1F28"/>
                </a:solidFill>
                <a:latin typeface="Lucida Sans Unicode"/>
                <a:cs typeface="Lucida Sans Unicode"/>
              </a:rPr>
              <a:t>e</a:t>
            </a:r>
            <a:r>
              <a:rPr dirty="0" sz="1550" spc="180">
                <a:solidFill>
                  <a:srgbClr val="1D1F28"/>
                </a:solidFill>
                <a:latin typeface="Lucida Sans Unicode"/>
                <a:cs typeface="Lucida Sans Unicode"/>
              </a:rPr>
              <a:t>m</a:t>
            </a:r>
            <a:r>
              <a:rPr dirty="0" sz="1550" spc="85">
                <a:solidFill>
                  <a:srgbClr val="1D1F28"/>
                </a:solidFill>
                <a:latin typeface="Lucida Sans Unicode"/>
                <a:cs typeface="Lucida Sans Unicode"/>
              </a:rPr>
              <a:t>b</a:t>
            </a:r>
            <a:r>
              <a:rPr dirty="0" sz="1550" spc="-75">
                <a:solidFill>
                  <a:srgbClr val="1D1F28"/>
                </a:solidFill>
                <a:latin typeface="Lucida Sans Unicode"/>
                <a:cs typeface="Lucida Sans Unicode"/>
              </a:rPr>
              <a:t>r</a:t>
            </a:r>
            <a:r>
              <a:rPr dirty="0" sz="1550" spc="204">
                <a:solidFill>
                  <a:srgbClr val="1D1F28"/>
                </a:solidFill>
                <a:latin typeface="Lucida Sans Unicode"/>
                <a:cs typeface="Lucida Sans Unicode"/>
              </a:rPr>
              <a:t>a</a:t>
            </a:r>
            <a:r>
              <a:rPr dirty="0" sz="1550" spc="160">
                <a:solidFill>
                  <a:srgbClr val="1D1F28"/>
                </a:solidFill>
                <a:latin typeface="Lucida Sans Unicode"/>
                <a:cs typeface="Lucida Sans Unicode"/>
              </a:rPr>
              <a:t>c</a:t>
            </a:r>
            <a:r>
              <a:rPr dirty="0" sz="1550" spc="110">
                <a:solidFill>
                  <a:srgbClr val="1D1F28"/>
                </a:solidFill>
                <a:latin typeface="Lucida Sans Unicode"/>
                <a:cs typeface="Lucida Sans Unicode"/>
              </a:rPr>
              <a:t>e</a:t>
            </a:r>
            <a:r>
              <a:rPr dirty="0" sz="1550" spc="-12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35">
                <a:solidFill>
                  <a:srgbClr val="1D1F28"/>
                </a:solidFill>
                <a:latin typeface="Lucida Sans Unicode"/>
                <a:cs typeface="Lucida Sans Unicode"/>
              </a:rPr>
              <a:t>t</a:t>
            </a:r>
            <a:r>
              <a:rPr dirty="0" sz="1550" spc="45">
                <a:solidFill>
                  <a:srgbClr val="1D1F28"/>
                </a:solidFill>
                <a:latin typeface="Lucida Sans Unicode"/>
                <a:cs typeface="Lucida Sans Unicode"/>
              </a:rPr>
              <a:t>h</a:t>
            </a:r>
            <a:r>
              <a:rPr dirty="0" sz="1550" spc="110">
                <a:solidFill>
                  <a:srgbClr val="1D1F28"/>
                </a:solidFill>
                <a:latin typeface="Lucida Sans Unicode"/>
                <a:cs typeface="Lucida Sans Unicode"/>
              </a:rPr>
              <a:t>e</a:t>
            </a:r>
            <a:r>
              <a:rPr dirty="0" sz="1550" spc="-12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85">
                <a:solidFill>
                  <a:srgbClr val="1D1F28"/>
                </a:solidFill>
                <a:latin typeface="Lucida Sans Unicode"/>
                <a:cs typeface="Lucida Sans Unicode"/>
              </a:rPr>
              <a:t>p</a:t>
            </a:r>
            <a:r>
              <a:rPr dirty="0" sz="1550" spc="55">
                <a:solidFill>
                  <a:srgbClr val="1D1F28"/>
                </a:solidFill>
                <a:latin typeface="Lucida Sans Unicode"/>
                <a:cs typeface="Lucida Sans Unicode"/>
              </a:rPr>
              <a:t>o</a:t>
            </a:r>
            <a:r>
              <a:rPr dirty="0" sz="1550" spc="95">
                <a:solidFill>
                  <a:srgbClr val="1D1F28"/>
                </a:solidFill>
                <a:latin typeface="Lucida Sans Unicode"/>
                <a:cs typeface="Lucida Sans Unicode"/>
              </a:rPr>
              <a:t>w</a:t>
            </a:r>
            <a:r>
              <a:rPr dirty="0" sz="1550" spc="85">
                <a:solidFill>
                  <a:srgbClr val="1D1F28"/>
                </a:solidFill>
                <a:latin typeface="Lucida Sans Unicode"/>
                <a:cs typeface="Lucida Sans Unicode"/>
              </a:rPr>
              <a:t>e</a:t>
            </a:r>
            <a:r>
              <a:rPr dirty="0" sz="1550" spc="-50">
                <a:solidFill>
                  <a:srgbClr val="1D1F28"/>
                </a:solidFill>
                <a:latin typeface="Lucida Sans Unicode"/>
                <a:cs typeface="Lucida Sans Unicode"/>
              </a:rPr>
              <a:t>r</a:t>
            </a:r>
            <a:r>
              <a:rPr dirty="0" sz="1550" spc="-12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55">
                <a:solidFill>
                  <a:srgbClr val="1D1F28"/>
                </a:solidFill>
                <a:latin typeface="Lucida Sans Unicode"/>
                <a:cs typeface="Lucida Sans Unicode"/>
              </a:rPr>
              <a:t>o</a:t>
            </a:r>
            <a:r>
              <a:rPr dirty="0" sz="1550" spc="-55">
                <a:solidFill>
                  <a:srgbClr val="1D1F28"/>
                </a:solidFill>
                <a:latin typeface="Lucida Sans Unicode"/>
                <a:cs typeface="Lucida Sans Unicode"/>
              </a:rPr>
              <a:t>f</a:t>
            </a:r>
            <a:r>
              <a:rPr dirty="0" sz="1550" spc="-5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-60">
                <a:solidFill>
                  <a:srgbClr val="1D1F28"/>
                </a:solidFill>
                <a:latin typeface="Lucida Sans Unicode"/>
                <a:cs typeface="Lucida Sans Unicode"/>
              </a:rPr>
              <a:t>l</a:t>
            </a:r>
            <a:r>
              <a:rPr dirty="0" sz="1550" spc="55">
                <a:solidFill>
                  <a:srgbClr val="1D1F28"/>
                </a:solidFill>
                <a:latin typeface="Lucida Sans Unicode"/>
                <a:cs typeface="Lucida Sans Unicode"/>
              </a:rPr>
              <a:t>o</a:t>
            </a:r>
            <a:r>
              <a:rPr dirty="0" sz="1550" spc="160">
                <a:solidFill>
                  <a:srgbClr val="1D1F28"/>
                </a:solidFill>
                <a:latin typeface="Lucida Sans Unicode"/>
                <a:cs typeface="Lucida Sans Unicode"/>
              </a:rPr>
              <a:t>c</a:t>
            </a:r>
            <a:r>
              <a:rPr dirty="0" sz="1550" spc="204">
                <a:solidFill>
                  <a:srgbClr val="1D1F28"/>
                </a:solidFill>
                <a:latin typeface="Lucida Sans Unicode"/>
                <a:cs typeface="Lucida Sans Unicode"/>
              </a:rPr>
              <a:t>a</a:t>
            </a:r>
            <a:r>
              <a:rPr dirty="0" sz="1550" spc="-65">
                <a:solidFill>
                  <a:srgbClr val="1D1F28"/>
                </a:solidFill>
                <a:latin typeface="Lucida Sans Unicode"/>
                <a:cs typeface="Lucida Sans Unicode"/>
              </a:rPr>
              <a:t>l  </a:t>
            </a:r>
            <a:r>
              <a:rPr dirty="0" sz="1550" spc="30">
                <a:solidFill>
                  <a:srgbClr val="1D1F28"/>
                </a:solidFill>
                <a:latin typeface="Lucida Sans Unicode"/>
                <a:cs typeface="Lucida Sans Unicode"/>
              </a:rPr>
              <a:t>ride-sharing </a:t>
            </a:r>
            <a:r>
              <a:rPr dirty="0" sz="1550" spc="110">
                <a:solidFill>
                  <a:srgbClr val="1D1F28"/>
                </a:solidFill>
                <a:latin typeface="Lucida Sans Unicode"/>
                <a:cs typeface="Lucida Sans Unicode"/>
              </a:rPr>
              <a:t>and </a:t>
            </a:r>
            <a:r>
              <a:rPr dirty="0" sz="1550" spc="45">
                <a:solidFill>
                  <a:srgbClr val="1D1F28"/>
                </a:solidFill>
                <a:latin typeface="Lucida Sans Unicode"/>
                <a:cs typeface="Lucida Sans Unicode"/>
              </a:rPr>
              <a:t>low-cost </a:t>
            </a:r>
            <a:r>
              <a:rPr dirty="0" sz="1550" spc="40">
                <a:solidFill>
                  <a:srgbClr val="1D1F28"/>
                </a:solidFill>
                <a:latin typeface="Lucida Sans Unicode"/>
                <a:cs typeface="Lucida Sans Unicode"/>
              </a:rPr>
              <a:t>electric </a:t>
            </a:r>
            <a:r>
              <a:rPr dirty="0" sz="1550" spc="50">
                <a:solidFill>
                  <a:srgbClr val="1D1F28"/>
                </a:solidFill>
                <a:latin typeface="Lucida Sans Unicode"/>
                <a:cs typeface="Lucida Sans Unicode"/>
              </a:rPr>
              <a:t>vehicles </a:t>
            </a:r>
            <a:r>
              <a:rPr dirty="0" sz="1550" spc="-5">
                <a:solidFill>
                  <a:srgbClr val="1D1F28"/>
                </a:solidFill>
                <a:latin typeface="Lucida Sans Unicode"/>
                <a:cs typeface="Lucida Sans Unicode"/>
              </a:rPr>
              <a:t>for </a:t>
            </a:r>
            <a:r>
              <a:rPr dirty="0" sz="1550" spc="204">
                <a:solidFill>
                  <a:srgbClr val="1D1F28"/>
                </a:solidFill>
                <a:latin typeface="Lucida Sans Unicode"/>
                <a:cs typeface="Lucida Sans Unicode"/>
              </a:rPr>
              <a:t>a </a:t>
            </a:r>
            <a:r>
              <a:rPr dirty="0" sz="1550" spc="20">
                <a:solidFill>
                  <a:srgbClr val="1D1F28"/>
                </a:solidFill>
                <a:latin typeface="Lucida Sans Unicode"/>
                <a:cs typeface="Lucida Sans Unicode"/>
              </a:rPr>
              <a:t>brighter </a:t>
            </a:r>
            <a:r>
              <a:rPr dirty="0" sz="1550" spc="25">
                <a:solidFill>
                  <a:srgbClr val="1D1F28"/>
                </a:solidFill>
                <a:latin typeface="Lucida Sans Unicode"/>
                <a:cs typeface="Lucida Sans Unicode"/>
              </a:rPr>
              <a:t> future</a:t>
            </a:r>
            <a:r>
              <a:rPr dirty="0" sz="1550" spc="-12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-5">
                <a:solidFill>
                  <a:srgbClr val="1D1F28"/>
                </a:solidFill>
                <a:latin typeface="Lucida Sans Unicode"/>
                <a:cs typeface="Lucida Sans Unicode"/>
              </a:rPr>
              <a:t>in</a:t>
            </a:r>
            <a:r>
              <a:rPr dirty="0" sz="1550" spc="-9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10">
                <a:solidFill>
                  <a:srgbClr val="1D1F28"/>
                </a:solidFill>
                <a:latin typeface="Lucida Sans Unicode"/>
                <a:cs typeface="Lucida Sans Unicode"/>
              </a:rPr>
              <a:t>rural</a:t>
            </a:r>
            <a:r>
              <a:rPr dirty="0" sz="1550" spc="-9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30">
                <a:solidFill>
                  <a:srgbClr val="1D1F28"/>
                </a:solidFill>
                <a:latin typeface="Lucida Sans Unicode"/>
                <a:cs typeface="Lucida Sans Unicode"/>
              </a:rPr>
              <a:t>transportation.</a:t>
            </a:r>
            <a:endParaRPr sz="155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26317" y="1239523"/>
            <a:ext cx="5990590" cy="419734"/>
          </a:xfrm>
          <a:custGeom>
            <a:avLst/>
            <a:gdLst/>
            <a:ahLst/>
            <a:cxnLst/>
            <a:rect l="l" t="t" r="r" b="b"/>
            <a:pathLst>
              <a:path w="5990590" h="419735">
                <a:moveTo>
                  <a:pt x="5990153" y="419346"/>
                </a:moveTo>
                <a:lnTo>
                  <a:pt x="0" y="419346"/>
                </a:lnTo>
                <a:lnTo>
                  <a:pt x="0" y="0"/>
                </a:lnTo>
                <a:lnTo>
                  <a:pt x="5990153" y="0"/>
                </a:lnTo>
                <a:lnTo>
                  <a:pt x="5990153" y="4193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2056764">
              <a:lnSpc>
                <a:spcPct val="100000"/>
              </a:lnSpc>
              <a:spcBef>
                <a:spcPts val="120"/>
              </a:spcBef>
            </a:pPr>
            <a:r>
              <a:rPr dirty="0" spc="-635"/>
              <a:t>1</a:t>
            </a:r>
            <a:r>
              <a:rPr dirty="0" spc="155"/>
              <a:t>0</a:t>
            </a:r>
            <a:r>
              <a:rPr dirty="0" spc="-245"/>
              <a:t>.</a:t>
            </a:r>
            <a:r>
              <a:rPr dirty="0" spc="-240"/>
              <a:t> </a:t>
            </a:r>
            <a:r>
              <a:rPr dirty="0" spc="470"/>
              <a:t>C</a:t>
            </a:r>
            <a:r>
              <a:rPr dirty="0" spc="210"/>
              <a:t>o</a:t>
            </a:r>
            <a:r>
              <a:rPr dirty="0" spc="250"/>
              <a:t>n</a:t>
            </a:r>
            <a:r>
              <a:rPr dirty="0" spc="254"/>
              <a:t>c</a:t>
            </a:r>
            <a:r>
              <a:rPr dirty="0" spc="-15"/>
              <a:t>l</a:t>
            </a:r>
            <a:r>
              <a:rPr dirty="0" spc="250"/>
              <a:t>u</a:t>
            </a:r>
            <a:r>
              <a:rPr dirty="0" spc="380"/>
              <a:t>s</a:t>
            </a:r>
            <a:r>
              <a:rPr dirty="0" spc="-25"/>
              <a:t>i</a:t>
            </a:r>
            <a:r>
              <a:rPr dirty="0" spc="210"/>
              <a:t>o</a:t>
            </a:r>
            <a:r>
              <a:rPr dirty="0" spc="254"/>
              <a:t>n</a:t>
            </a: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13593" y="6650221"/>
            <a:ext cx="2125981" cy="1081458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6433940" y="0"/>
            <a:ext cx="1689100" cy="560705"/>
          </a:xfrm>
          <a:custGeom>
            <a:avLst/>
            <a:gdLst/>
            <a:ahLst/>
            <a:cxnLst/>
            <a:rect l="l" t="t" r="r" b="b"/>
            <a:pathLst>
              <a:path w="1689100" h="560705">
                <a:moveTo>
                  <a:pt x="1689007" y="0"/>
                </a:moveTo>
                <a:lnTo>
                  <a:pt x="1673190" y="35401"/>
                </a:lnTo>
                <a:lnTo>
                  <a:pt x="1652960" y="75590"/>
                </a:lnTo>
                <a:lnTo>
                  <a:pt x="1630782" y="114739"/>
                </a:lnTo>
                <a:lnTo>
                  <a:pt x="1606711" y="152752"/>
                </a:lnTo>
                <a:lnTo>
                  <a:pt x="1580803" y="189538"/>
                </a:lnTo>
                <a:lnTo>
                  <a:pt x="1553121" y="225009"/>
                </a:lnTo>
                <a:lnTo>
                  <a:pt x="1523733" y="259079"/>
                </a:lnTo>
                <a:lnTo>
                  <a:pt x="1492708" y="291665"/>
                </a:lnTo>
                <a:lnTo>
                  <a:pt x="1460121" y="322690"/>
                </a:lnTo>
                <a:lnTo>
                  <a:pt x="1426051" y="352079"/>
                </a:lnTo>
                <a:lnTo>
                  <a:pt x="1390580" y="379761"/>
                </a:lnTo>
                <a:lnTo>
                  <a:pt x="1353794" y="405669"/>
                </a:lnTo>
                <a:lnTo>
                  <a:pt x="1315781" y="429740"/>
                </a:lnTo>
                <a:lnTo>
                  <a:pt x="1276632" y="451918"/>
                </a:lnTo>
                <a:lnTo>
                  <a:pt x="1236443" y="472147"/>
                </a:lnTo>
                <a:lnTo>
                  <a:pt x="1195309" y="490381"/>
                </a:lnTo>
                <a:lnTo>
                  <a:pt x="1153330" y="506574"/>
                </a:lnTo>
                <a:lnTo>
                  <a:pt x="1110607" y="520688"/>
                </a:lnTo>
                <a:lnTo>
                  <a:pt x="1067243" y="532688"/>
                </a:lnTo>
                <a:lnTo>
                  <a:pt x="1023342" y="542546"/>
                </a:lnTo>
                <a:lnTo>
                  <a:pt x="979011" y="550238"/>
                </a:lnTo>
                <a:lnTo>
                  <a:pt x="934356" y="555746"/>
                </a:lnTo>
                <a:lnTo>
                  <a:pt x="889484" y="559056"/>
                </a:lnTo>
                <a:lnTo>
                  <a:pt x="844503" y="560160"/>
                </a:lnTo>
                <a:lnTo>
                  <a:pt x="833253" y="560091"/>
                </a:lnTo>
                <a:lnTo>
                  <a:pt x="788290" y="558435"/>
                </a:lnTo>
                <a:lnTo>
                  <a:pt x="743462" y="554575"/>
                </a:lnTo>
                <a:lnTo>
                  <a:pt x="698877" y="548519"/>
                </a:lnTo>
                <a:lnTo>
                  <a:pt x="654644" y="540284"/>
                </a:lnTo>
                <a:lnTo>
                  <a:pt x="610867" y="529888"/>
                </a:lnTo>
                <a:lnTo>
                  <a:pt x="567654" y="517356"/>
                </a:lnTo>
                <a:lnTo>
                  <a:pt x="525107" y="502719"/>
                </a:lnTo>
                <a:lnTo>
                  <a:pt x="483330" y="486012"/>
                </a:lnTo>
                <a:lnTo>
                  <a:pt x="442423" y="467275"/>
                </a:lnTo>
                <a:lnTo>
                  <a:pt x="402485" y="446554"/>
                </a:lnTo>
                <a:lnTo>
                  <a:pt x="363612" y="423897"/>
                </a:lnTo>
                <a:lnTo>
                  <a:pt x="325897" y="399361"/>
                </a:lnTo>
                <a:lnTo>
                  <a:pt x="289431" y="373004"/>
                </a:lnTo>
                <a:lnTo>
                  <a:pt x="254303" y="344889"/>
                </a:lnTo>
                <a:lnTo>
                  <a:pt x="220596" y="315084"/>
                </a:lnTo>
                <a:lnTo>
                  <a:pt x="188393" y="283662"/>
                </a:lnTo>
                <a:lnTo>
                  <a:pt x="157770" y="250696"/>
                </a:lnTo>
                <a:lnTo>
                  <a:pt x="128801" y="216269"/>
                </a:lnTo>
                <a:lnTo>
                  <a:pt x="101557" y="180461"/>
                </a:lnTo>
                <a:lnTo>
                  <a:pt x="76103" y="143359"/>
                </a:lnTo>
                <a:lnTo>
                  <a:pt x="52499" y="105054"/>
                </a:lnTo>
                <a:lnTo>
                  <a:pt x="30804" y="65636"/>
                </a:lnTo>
                <a:lnTo>
                  <a:pt x="11069" y="25201"/>
                </a:lnTo>
                <a:lnTo>
                  <a:pt x="1953" y="4634"/>
                </a:lnTo>
                <a:lnTo>
                  <a:pt x="0" y="0"/>
                </a:lnTo>
              </a:path>
            </a:pathLst>
          </a:custGeom>
          <a:ln w="47148">
            <a:solidFill>
              <a:srgbClr val="FFBE03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716000" cy="7731759"/>
            <a:chOff x="0" y="0"/>
            <a:chExt cx="13716000" cy="773175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89839" y="4078747"/>
              <a:ext cx="2992966" cy="30734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5076" y="706471"/>
              <a:ext cx="3431431" cy="3429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4050" y="4647007"/>
              <a:ext cx="1833304" cy="18669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5363845" marR="733425">
              <a:lnSpc>
                <a:spcPct val="134000"/>
              </a:lnSpc>
              <a:spcBef>
                <a:spcPts val="95"/>
              </a:spcBef>
            </a:pPr>
            <a:r>
              <a:rPr dirty="0" spc="-5"/>
              <a:t>In</a:t>
            </a:r>
            <a:r>
              <a:rPr dirty="0" spc="-100"/>
              <a:t> </a:t>
            </a:r>
            <a:r>
              <a:rPr dirty="0" spc="50"/>
              <a:t>recent</a:t>
            </a:r>
            <a:r>
              <a:rPr dirty="0" spc="-55"/>
              <a:t> </a:t>
            </a:r>
            <a:r>
              <a:rPr dirty="0" spc="30"/>
              <a:t>years,</a:t>
            </a:r>
            <a:r>
              <a:rPr dirty="0" spc="-80"/>
              <a:t> </a:t>
            </a:r>
            <a:r>
              <a:rPr dirty="0" spc="10"/>
              <a:t>rural</a:t>
            </a:r>
            <a:r>
              <a:rPr dirty="0" spc="-95"/>
              <a:t> </a:t>
            </a:r>
            <a:r>
              <a:rPr dirty="0" spc="45"/>
              <a:t>transportation</a:t>
            </a:r>
            <a:r>
              <a:rPr dirty="0" spc="-100"/>
              <a:t> </a:t>
            </a:r>
            <a:r>
              <a:rPr dirty="0" spc="95"/>
              <a:t>has</a:t>
            </a:r>
            <a:r>
              <a:rPr dirty="0" spc="-80"/>
              <a:t> </a:t>
            </a:r>
            <a:r>
              <a:rPr dirty="0" spc="55"/>
              <a:t>undergone</a:t>
            </a:r>
            <a:r>
              <a:rPr dirty="0" spc="-125"/>
              <a:t> </a:t>
            </a:r>
            <a:r>
              <a:rPr dirty="0" spc="204"/>
              <a:t>a </a:t>
            </a:r>
            <a:r>
              <a:rPr dirty="0" spc="-475"/>
              <a:t> </a:t>
            </a:r>
            <a:r>
              <a:rPr dirty="0" spc="35"/>
              <a:t>transformation,</a:t>
            </a:r>
            <a:r>
              <a:rPr dirty="0" spc="-80"/>
              <a:t> </a:t>
            </a:r>
            <a:r>
              <a:rPr dirty="0" spc="40"/>
              <a:t>thanks</a:t>
            </a:r>
            <a:r>
              <a:rPr dirty="0" spc="-80"/>
              <a:t> </a:t>
            </a:r>
            <a:r>
              <a:rPr dirty="0" spc="45"/>
              <a:t>to</a:t>
            </a:r>
            <a:r>
              <a:rPr dirty="0" spc="-100"/>
              <a:t> </a:t>
            </a:r>
            <a:r>
              <a:rPr dirty="0" spc="65"/>
              <a:t>the</a:t>
            </a:r>
            <a:r>
              <a:rPr dirty="0" spc="-120"/>
              <a:t> </a:t>
            </a:r>
            <a:r>
              <a:rPr dirty="0" spc="85"/>
              <a:t>emergence</a:t>
            </a:r>
            <a:r>
              <a:rPr dirty="0" spc="-120"/>
              <a:t> </a:t>
            </a:r>
            <a:r>
              <a:rPr dirty="0"/>
              <a:t>of</a:t>
            </a:r>
            <a:r>
              <a:rPr dirty="0" spc="-60"/>
              <a:t> </a:t>
            </a:r>
            <a:r>
              <a:rPr dirty="0" spc="60"/>
              <a:t>local</a:t>
            </a:r>
          </a:p>
          <a:p>
            <a:pPr marL="5363845" marR="5080">
              <a:lnSpc>
                <a:spcPct val="134000"/>
              </a:lnSpc>
            </a:pPr>
            <a:r>
              <a:rPr dirty="0" spc="30"/>
              <a:t>ride-sharing </a:t>
            </a:r>
            <a:r>
              <a:rPr dirty="0" spc="110"/>
              <a:t>and </a:t>
            </a:r>
            <a:r>
              <a:rPr dirty="0" spc="65"/>
              <a:t>the </a:t>
            </a:r>
            <a:r>
              <a:rPr dirty="0" spc="50"/>
              <a:t>increasing </a:t>
            </a:r>
            <a:r>
              <a:rPr dirty="0" spc="40"/>
              <a:t>popularity </a:t>
            </a:r>
            <a:r>
              <a:rPr dirty="0"/>
              <a:t>of </a:t>
            </a:r>
            <a:r>
              <a:rPr dirty="0" spc="45"/>
              <a:t>low-cost </a:t>
            </a:r>
            <a:r>
              <a:rPr dirty="0" spc="50"/>
              <a:t> </a:t>
            </a:r>
            <a:r>
              <a:rPr dirty="0" spc="85"/>
              <a:t>e</a:t>
            </a:r>
            <a:r>
              <a:rPr dirty="0" spc="-60"/>
              <a:t>l</a:t>
            </a:r>
            <a:r>
              <a:rPr dirty="0" spc="85"/>
              <a:t>e</a:t>
            </a:r>
            <a:r>
              <a:rPr dirty="0" spc="160"/>
              <a:t>c</a:t>
            </a:r>
            <a:r>
              <a:rPr dirty="0" spc="35"/>
              <a:t>t</a:t>
            </a:r>
            <a:r>
              <a:rPr dirty="0" spc="-75"/>
              <a:t>r</a:t>
            </a:r>
            <a:r>
              <a:rPr dirty="0" spc="-60"/>
              <a:t>i</a:t>
            </a:r>
            <a:r>
              <a:rPr dirty="0" spc="160"/>
              <a:t>c</a:t>
            </a:r>
            <a:r>
              <a:rPr dirty="0" spc="-100"/>
              <a:t> </a:t>
            </a:r>
            <a:r>
              <a:rPr dirty="0" spc="95"/>
              <a:t>v</a:t>
            </a:r>
            <a:r>
              <a:rPr dirty="0" spc="85"/>
              <a:t>e</a:t>
            </a:r>
            <a:r>
              <a:rPr dirty="0" spc="45"/>
              <a:t>h</a:t>
            </a:r>
            <a:r>
              <a:rPr dirty="0" spc="-60"/>
              <a:t>i</a:t>
            </a:r>
            <a:r>
              <a:rPr dirty="0" spc="160"/>
              <a:t>c</a:t>
            </a:r>
            <a:r>
              <a:rPr dirty="0" spc="-60"/>
              <a:t>l</a:t>
            </a:r>
            <a:r>
              <a:rPr dirty="0" spc="85"/>
              <a:t>e</a:t>
            </a:r>
            <a:r>
              <a:rPr dirty="0" spc="50"/>
              <a:t>s</a:t>
            </a:r>
            <a:r>
              <a:rPr dirty="0" spc="-160"/>
              <a:t>.</a:t>
            </a:r>
            <a:r>
              <a:rPr dirty="0" spc="-150"/>
              <a:t> </a:t>
            </a:r>
            <a:r>
              <a:rPr dirty="0" spc="-140"/>
              <a:t>T</a:t>
            </a:r>
            <a:r>
              <a:rPr dirty="0" spc="45"/>
              <a:t>h</a:t>
            </a:r>
            <a:r>
              <a:rPr dirty="0" spc="-60"/>
              <a:t>i</a:t>
            </a:r>
            <a:r>
              <a:rPr dirty="0" spc="30"/>
              <a:t>s</a:t>
            </a:r>
            <a:r>
              <a:rPr dirty="0" spc="-80"/>
              <a:t> </a:t>
            </a:r>
            <a:r>
              <a:rPr dirty="0" spc="-75"/>
              <a:t>r</a:t>
            </a:r>
            <a:r>
              <a:rPr dirty="0" spc="85"/>
              <a:t>e</a:t>
            </a:r>
            <a:r>
              <a:rPr dirty="0" spc="95"/>
              <a:t>v</a:t>
            </a:r>
            <a:r>
              <a:rPr dirty="0" spc="55"/>
              <a:t>o</a:t>
            </a:r>
            <a:r>
              <a:rPr dirty="0" spc="-60"/>
              <a:t>l</a:t>
            </a:r>
            <a:r>
              <a:rPr dirty="0" spc="45"/>
              <a:t>u</a:t>
            </a:r>
            <a:r>
              <a:rPr dirty="0" spc="35"/>
              <a:t>t</a:t>
            </a:r>
            <a:r>
              <a:rPr dirty="0" spc="-60"/>
              <a:t>i</a:t>
            </a:r>
            <a:r>
              <a:rPr dirty="0" spc="55"/>
              <a:t>o</a:t>
            </a:r>
            <a:r>
              <a:rPr dirty="0" spc="45"/>
              <a:t>n</a:t>
            </a:r>
            <a:r>
              <a:rPr dirty="0" spc="204"/>
              <a:t>a</a:t>
            </a:r>
            <a:r>
              <a:rPr dirty="0" spc="-75"/>
              <a:t>r</a:t>
            </a:r>
            <a:r>
              <a:rPr dirty="0" spc="75"/>
              <a:t>y</a:t>
            </a:r>
            <a:r>
              <a:rPr dirty="0" spc="-85"/>
              <a:t> </a:t>
            </a:r>
            <a:r>
              <a:rPr dirty="0" spc="160"/>
              <a:t>c</a:t>
            </a:r>
            <a:r>
              <a:rPr dirty="0" spc="55"/>
              <a:t>o</a:t>
            </a:r>
            <a:r>
              <a:rPr dirty="0" spc="180"/>
              <a:t>m</a:t>
            </a:r>
            <a:r>
              <a:rPr dirty="0" spc="85"/>
              <a:t>b</a:t>
            </a:r>
            <a:r>
              <a:rPr dirty="0" spc="-60"/>
              <a:t>i</a:t>
            </a:r>
            <a:r>
              <a:rPr dirty="0" spc="45"/>
              <a:t>n</a:t>
            </a:r>
            <a:r>
              <a:rPr dirty="0" spc="204"/>
              <a:t>a</a:t>
            </a:r>
            <a:r>
              <a:rPr dirty="0" spc="35"/>
              <a:t>t</a:t>
            </a:r>
            <a:r>
              <a:rPr dirty="0" spc="-60"/>
              <a:t>i</a:t>
            </a:r>
            <a:r>
              <a:rPr dirty="0" spc="55"/>
              <a:t>o</a:t>
            </a:r>
            <a:r>
              <a:rPr dirty="0" spc="45"/>
              <a:t>n</a:t>
            </a:r>
            <a:r>
              <a:rPr dirty="0" spc="-95"/>
              <a:t> </a:t>
            </a:r>
            <a:r>
              <a:rPr dirty="0" spc="-60"/>
              <a:t>i</a:t>
            </a:r>
            <a:r>
              <a:rPr dirty="0" spc="30"/>
              <a:t>s</a:t>
            </a:r>
            <a:r>
              <a:rPr dirty="0" spc="-80"/>
              <a:t> </a:t>
            </a:r>
            <a:r>
              <a:rPr dirty="0" spc="160"/>
              <a:t>c</a:t>
            </a:r>
            <a:r>
              <a:rPr dirty="0" spc="45"/>
              <a:t>h</a:t>
            </a:r>
            <a:r>
              <a:rPr dirty="0" spc="204"/>
              <a:t>a</a:t>
            </a:r>
            <a:r>
              <a:rPr dirty="0" spc="45"/>
              <a:t>n</a:t>
            </a:r>
            <a:r>
              <a:rPr dirty="0" spc="95"/>
              <a:t>g</a:t>
            </a:r>
            <a:r>
              <a:rPr dirty="0" spc="-60"/>
              <a:t>i</a:t>
            </a:r>
            <a:r>
              <a:rPr dirty="0" spc="45"/>
              <a:t>n</a:t>
            </a:r>
            <a:r>
              <a:rPr dirty="0" spc="65"/>
              <a:t>g  </a:t>
            </a:r>
            <a:r>
              <a:rPr dirty="0" spc="65"/>
              <a:t>the</a:t>
            </a:r>
            <a:r>
              <a:rPr dirty="0" spc="-125"/>
              <a:t> </a:t>
            </a:r>
            <a:r>
              <a:rPr dirty="0" spc="125"/>
              <a:t>way</a:t>
            </a:r>
            <a:r>
              <a:rPr dirty="0" spc="-85"/>
              <a:t> </a:t>
            </a:r>
            <a:r>
              <a:rPr dirty="0" spc="60"/>
              <a:t>people</a:t>
            </a:r>
            <a:r>
              <a:rPr dirty="0" spc="-125"/>
              <a:t> </a:t>
            </a:r>
            <a:r>
              <a:rPr dirty="0" spc="-5"/>
              <a:t>in</a:t>
            </a:r>
            <a:r>
              <a:rPr dirty="0" spc="-95"/>
              <a:t> </a:t>
            </a:r>
            <a:r>
              <a:rPr dirty="0" spc="65"/>
              <a:t>remote</a:t>
            </a:r>
            <a:r>
              <a:rPr dirty="0" spc="-125"/>
              <a:t> </a:t>
            </a:r>
            <a:r>
              <a:rPr dirty="0" spc="65"/>
              <a:t>communities</a:t>
            </a:r>
            <a:r>
              <a:rPr dirty="0" spc="-80"/>
              <a:t> </a:t>
            </a:r>
            <a:r>
              <a:rPr dirty="0" spc="70"/>
              <a:t>commute,</a:t>
            </a:r>
            <a:r>
              <a:rPr dirty="0" spc="-80"/>
              <a:t> </a:t>
            </a:r>
            <a:r>
              <a:rPr dirty="0" spc="30"/>
              <a:t>providing </a:t>
            </a:r>
            <a:r>
              <a:rPr dirty="0" spc="-475"/>
              <a:t> </a:t>
            </a:r>
            <a:r>
              <a:rPr dirty="0" spc="85"/>
              <a:t>them </a:t>
            </a:r>
            <a:r>
              <a:rPr dirty="0" spc="30"/>
              <a:t>with </a:t>
            </a:r>
            <a:r>
              <a:rPr dirty="0" spc="60"/>
              <a:t>affordable </a:t>
            </a:r>
            <a:r>
              <a:rPr dirty="0" spc="110"/>
              <a:t>and </a:t>
            </a:r>
            <a:r>
              <a:rPr dirty="0" spc="65"/>
              <a:t>sustainable </a:t>
            </a:r>
            <a:r>
              <a:rPr dirty="0" spc="45"/>
              <a:t>transportation </a:t>
            </a:r>
            <a:r>
              <a:rPr dirty="0" spc="50"/>
              <a:t> </a:t>
            </a:r>
            <a:r>
              <a:rPr dirty="0" spc="55"/>
              <a:t>o</a:t>
            </a:r>
            <a:r>
              <a:rPr dirty="0" spc="85"/>
              <a:t>p</a:t>
            </a:r>
            <a:r>
              <a:rPr dirty="0" spc="35"/>
              <a:t>t</a:t>
            </a:r>
            <a:r>
              <a:rPr dirty="0" spc="-60"/>
              <a:t>i</a:t>
            </a:r>
            <a:r>
              <a:rPr dirty="0" spc="55"/>
              <a:t>o</a:t>
            </a:r>
            <a:r>
              <a:rPr dirty="0" spc="45"/>
              <a:t>n</a:t>
            </a:r>
            <a:r>
              <a:rPr dirty="0" spc="50"/>
              <a:t>s</a:t>
            </a:r>
            <a:r>
              <a:rPr dirty="0" spc="-160"/>
              <a:t>.</a:t>
            </a:r>
            <a:r>
              <a:rPr dirty="0" spc="-150"/>
              <a:t> </a:t>
            </a:r>
            <a:r>
              <a:rPr dirty="0" spc="-55"/>
              <a:t>I</a:t>
            </a:r>
            <a:r>
              <a:rPr dirty="0" spc="45"/>
              <a:t>n</a:t>
            </a:r>
            <a:r>
              <a:rPr dirty="0" spc="-95"/>
              <a:t> </a:t>
            </a:r>
            <a:r>
              <a:rPr dirty="0" spc="35"/>
              <a:t>t</a:t>
            </a:r>
            <a:r>
              <a:rPr dirty="0" spc="45"/>
              <a:t>h</a:t>
            </a:r>
            <a:r>
              <a:rPr dirty="0" spc="-60"/>
              <a:t>i</a:t>
            </a:r>
            <a:r>
              <a:rPr dirty="0" spc="30"/>
              <a:t>s</a:t>
            </a:r>
            <a:r>
              <a:rPr dirty="0" spc="-80"/>
              <a:t> </a:t>
            </a:r>
            <a:r>
              <a:rPr dirty="0" spc="204"/>
              <a:t>a</a:t>
            </a:r>
            <a:r>
              <a:rPr dirty="0" spc="-75"/>
              <a:t>r</a:t>
            </a:r>
            <a:r>
              <a:rPr dirty="0" spc="35"/>
              <a:t>t</a:t>
            </a:r>
            <a:r>
              <a:rPr dirty="0" spc="-60"/>
              <a:t>i</a:t>
            </a:r>
            <a:r>
              <a:rPr dirty="0" spc="160"/>
              <a:t>c</a:t>
            </a:r>
            <a:r>
              <a:rPr dirty="0" spc="-60"/>
              <a:t>l</a:t>
            </a:r>
            <a:r>
              <a:rPr dirty="0" spc="85"/>
              <a:t>e</a:t>
            </a:r>
            <a:r>
              <a:rPr dirty="0" spc="-180"/>
              <a:t>,</a:t>
            </a:r>
            <a:r>
              <a:rPr dirty="0" spc="-75"/>
              <a:t> </a:t>
            </a:r>
            <a:r>
              <a:rPr dirty="0" spc="95"/>
              <a:t>w</a:t>
            </a:r>
            <a:r>
              <a:rPr dirty="0" spc="110"/>
              <a:t>e</a:t>
            </a:r>
            <a:r>
              <a:rPr dirty="0" spc="-120"/>
              <a:t> </a:t>
            </a:r>
            <a:r>
              <a:rPr dirty="0" spc="95"/>
              <a:t>w</a:t>
            </a:r>
            <a:r>
              <a:rPr dirty="0" spc="-60"/>
              <a:t>il</a:t>
            </a:r>
            <a:r>
              <a:rPr dirty="0" spc="-65"/>
              <a:t>l</a:t>
            </a:r>
            <a:r>
              <a:rPr dirty="0" spc="-95"/>
              <a:t> </a:t>
            </a:r>
            <a:r>
              <a:rPr dirty="0" spc="85"/>
              <a:t>e</a:t>
            </a:r>
            <a:r>
              <a:rPr dirty="0" spc="-225"/>
              <a:t>x</a:t>
            </a:r>
            <a:r>
              <a:rPr dirty="0" spc="85"/>
              <a:t>p</a:t>
            </a:r>
            <a:r>
              <a:rPr dirty="0" spc="-60"/>
              <a:t>l</a:t>
            </a:r>
            <a:r>
              <a:rPr dirty="0" spc="55"/>
              <a:t>o</a:t>
            </a:r>
            <a:r>
              <a:rPr dirty="0" spc="-75"/>
              <a:t>r</a:t>
            </a:r>
            <a:r>
              <a:rPr dirty="0" spc="110"/>
              <a:t>e</a:t>
            </a:r>
            <a:r>
              <a:rPr dirty="0" spc="-120"/>
              <a:t> </a:t>
            </a:r>
            <a:r>
              <a:rPr dirty="0" spc="45"/>
              <a:t>h</a:t>
            </a:r>
            <a:r>
              <a:rPr dirty="0" spc="55"/>
              <a:t>o</a:t>
            </a:r>
            <a:r>
              <a:rPr dirty="0" spc="95"/>
              <a:t>w</a:t>
            </a:r>
            <a:r>
              <a:rPr dirty="0" spc="-95"/>
              <a:t> </a:t>
            </a:r>
            <a:r>
              <a:rPr dirty="0" spc="35"/>
              <a:t>t</a:t>
            </a:r>
            <a:r>
              <a:rPr dirty="0" spc="45"/>
              <a:t>h</a:t>
            </a:r>
            <a:r>
              <a:rPr dirty="0" spc="85"/>
              <a:t>e</a:t>
            </a:r>
            <a:r>
              <a:rPr dirty="0" spc="50"/>
              <a:t>s</a:t>
            </a:r>
            <a:r>
              <a:rPr dirty="0" spc="80"/>
              <a:t>e  </a:t>
            </a:r>
            <a:r>
              <a:rPr dirty="0" spc="105"/>
              <a:t>advancements </a:t>
            </a:r>
            <a:r>
              <a:rPr dirty="0" spc="80"/>
              <a:t>are </a:t>
            </a:r>
            <a:r>
              <a:rPr dirty="0"/>
              <a:t>revolutionizing </a:t>
            </a:r>
            <a:r>
              <a:rPr dirty="0" spc="10"/>
              <a:t>rural </a:t>
            </a:r>
            <a:r>
              <a:rPr dirty="0" spc="45"/>
              <a:t>transportation </a:t>
            </a:r>
            <a:r>
              <a:rPr dirty="0" spc="110"/>
              <a:t>and </a:t>
            </a:r>
            <a:r>
              <a:rPr dirty="0" spc="-480"/>
              <a:t> </a:t>
            </a:r>
            <a:r>
              <a:rPr dirty="0" spc="40"/>
              <a:t>improving</a:t>
            </a:r>
            <a:r>
              <a:rPr dirty="0" spc="-100"/>
              <a:t> </a:t>
            </a:r>
            <a:r>
              <a:rPr dirty="0" spc="65"/>
              <a:t>the</a:t>
            </a:r>
            <a:r>
              <a:rPr dirty="0" spc="-120"/>
              <a:t> </a:t>
            </a:r>
            <a:r>
              <a:rPr dirty="0" spc="20"/>
              <a:t>lives</a:t>
            </a:r>
            <a:r>
              <a:rPr dirty="0" spc="-80"/>
              <a:t> </a:t>
            </a:r>
            <a:r>
              <a:rPr dirty="0"/>
              <a:t>of</a:t>
            </a:r>
            <a:r>
              <a:rPr dirty="0" spc="-55"/>
              <a:t> </a:t>
            </a:r>
            <a:r>
              <a:rPr dirty="0" spc="35"/>
              <a:t>individuals</a:t>
            </a:r>
            <a:r>
              <a:rPr dirty="0" spc="-80"/>
              <a:t> </a:t>
            </a:r>
            <a:r>
              <a:rPr dirty="0" spc="-5"/>
              <a:t>in</a:t>
            </a:r>
            <a:r>
              <a:rPr dirty="0" spc="-95"/>
              <a:t> </a:t>
            </a:r>
            <a:r>
              <a:rPr dirty="0" spc="65"/>
              <a:t>these</a:t>
            </a:r>
            <a:r>
              <a:rPr dirty="0" spc="-125"/>
              <a:t> </a:t>
            </a:r>
            <a:r>
              <a:rPr dirty="0" spc="50"/>
              <a:t>areas.</a:t>
            </a:r>
          </a:p>
        </p:txBody>
      </p:sp>
      <p:sp>
        <p:nvSpPr>
          <p:cNvPr id="7" name="object 7"/>
          <p:cNvSpPr/>
          <p:nvPr/>
        </p:nvSpPr>
        <p:spPr>
          <a:xfrm>
            <a:off x="6526317" y="1239523"/>
            <a:ext cx="5990590" cy="419734"/>
          </a:xfrm>
          <a:custGeom>
            <a:avLst/>
            <a:gdLst/>
            <a:ahLst/>
            <a:cxnLst/>
            <a:rect l="l" t="t" r="r" b="b"/>
            <a:pathLst>
              <a:path w="5990590" h="419735">
                <a:moveTo>
                  <a:pt x="5990153" y="419346"/>
                </a:moveTo>
                <a:lnTo>
                  <a:pt x="0" y="419346"/>
                </a:lnTo>
                <a:lnTo>
                  <a:pt x="0" y="0"/>
                </a:lnTo>
                <a:lnTo>
                  <a:pt x="5990153" y="0"/>
                </a:lnTo>
                <a:lnTo>
                  <a:pt x="5990153" y="4193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513617" y="1182029"/>
            <a:ext cx="2712085" cy="47117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-635"/>
              <a:t>1</a:t>
            </a:r>
            <a:r>
              <a:rPr dirty="0" spc="-245"/>
              <a:t>.</a:t>
            </a:r>
            <a:r>
              <a:rPr dirty="0" spc="-240"/>
              <a:t> </a:t>
            </a:r>
            <a:r>
              <a:rPr dirty="0" spc="30"/>
              <a:t>I</a:t>
            </a:r>
            <a:r>
              <a:rPr dirty="0" spc="250"/>
              <a:t>n</a:t>
            </a:r>
            <a:r>
              <a:rPr dirty="0" spc="30"/>
              <a:t>t</a:t>
            </a:r>
            <a:r>
              <a:rPr dirty="0" spc="-5"/>
              <a:t>r</a:t>
            </a:r>
            <a:r>
              <a:rPr dirty="0" spc="210"/>
              <a:t>o</a:t>
            </a:r>
            <a:r>
              <a:rPr dirty="0" spc="285"/>
              <a:t>d</a:t>
            </a:r>
            <a:r>
              <a:rPr dirty="0" spc="250"/>
              <a:t>u</a:t>
            </a:r>
            <a:r>
              <a:rPr dirty="0" spc="254"/>
              <a:t>c</a:t>
            </a:r>
            <a:r>
              <a:rPr dirty="0" spc="30"/>
              <a:t>t</a:t>
            </a:r>
            <a:r>
              <a:rPr dirty="0" spc="-25"/>
              <a:t>i</a:t>
            </a:r>
            <a:r>
              <a:rPr dirty="0" spc="210"/>
              <a:t>o</a:t>
            </a:r>
            <a:r>
              <a:rPr dirty="0" spc="254"/>
              <a:t>n</a:t>
            </a: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13593" y="6650221"/>
            <a:ext cx="2125981" cy="1081458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6433940" y="0"/>
            <a:ext cx="1689100" cy="560705"/>
          </a:xfrm>
          <a:custGeom>
            <a:avLst/>
            <a:gdLst/>
            <a:ahLst/>
            <a:cxnLst/>
            <a:rect l="l" t="t" r="r" b="b"/>
            <a:pathLst>
              <a:path w="1689100" h="560705">
                <a:moveTo>
                  <a:pt x="1689007" y="0"/>
                </a:moveTo>
                <a:lnTo>
                  <a:pt x="1673190" y="35401"/>
                </a:lnTo>
                <a:lnTo>
                  <a:pt x="1652960" y="75590"/>
                </a:lnTo>
                <a:lnTo>
                  <a:pt x="1630782" y="114739"/>
                </a:lnTo>
                <a:lnTo>
                  <a:pt x="1606711" y="152752"/>
                </a:lnTo>
                <a:lnTo>
                  <a:pt x="1580803" y="189538"/>
                </a:lnTo>
                <a:lnTo>
                  <a:pt x="1553121" y="225009"/>
                </a:lnTo>
                <a:lnTo>
                  <a:pt x="1523733" y="259079"/>
                </a:lnTo>
                <a:lnTo>
                  <a:pt x="1492708" y="291665"/>
                </a:lnTo>
                <a:lnTo>
                  <a:pt x="1460121" y="322690"/>
                </a:lnTo>
                <a:lnTo>
                  <a:pt x="1426051" y="352079"/>
                </a:lnTo>
                <a:lnTo>
                  <a:pt x="1390580" y="379761"/>
                </a:lnTo>
                <a:lnTo>
                  <a:pt x="1353794" y="405669"/>
                </a:lnTo>
                <a:lnTo>
                  <a:pt x="1315781" y="429740"/>
                </a:lnTo>
                <a:lnTo>
                  <a:pt x="1276632" y="451918"/>
                </a:lnTo>
                <a:lnTo>
                  <a:pt x="1236443" y="472147"/>
                </a:lnTo>
                <a:lnTo>
                  <a:pt x="1195309" y="490381"/>
                </a:lnTo>
                <a:lnTo>
                  <a:pt x="1153330" y="506574"/>
                </a:lnTo>
                <a:lnTo>
                  <a:pt x="1110607" y="520688"/>
                </a:lnTo>
                <a:lnTo>
                  <a:pt x="1067243" y="532688"/>
                </a:lnTo>
                <a:lnTo>
                  <a:pt x="1023342" y="542546"/>
                </a:lnTo>
                <a:lnTo>
                  <a:pt x="979011" y="550238"/>
                </a:lnTo>
                <a:lnTo>
                  <a:pt x="934356" y="555746"/>
                </a:lnTo>
                <a:lnTo>
                  <a:pt x="889484" y="559056"/>
                </a:lnTo>
                <a:lnTo>
                  <a:pt x="844503" y="560160"/>
                </a:lnTo>
                <a:lnTo>
                  <a:pt x="833253" y="560091"/>
                </a:lnTo>
                <a:lnTo>
                  <a:pt x="788290" y="558435"/>
                </a:lnTo>
                <a:lnTo>
                  <a:pt x="743462" y="554575"/>
                </a:lnTo>
                <a:lnTo>
                  <a:pt x="698877" y="548519"/>
                </a:lnTo>
                <a:lnTo>
                  <a:pt x="654644" y="540284"/>
                </a:lnTo>
                <a:lnTo>
                  <a:pt x="610867" y="529888"/>
                </a:lnTo>
                <a:lnTo>
                  <a:pt x="567654" y="517356"/>
                </a:lnTo>
                <a:lnTo>
                  <a:pt x="525107" y="502719"/>
                </a:lnTo>
                <a:lnTo>
                  <a:pt x="483330" y="486012"/>
                </a:lnTo>
                <a:lnTo>
                  <a:pt x="442423" y="467275"/>
                </a:lnTo>
                <a:lnTo>
                  <a:pt x="402485" y="446554"/>
                </a:lnTo>
                <a:lnTo>
                  <a:pt x="363612" y="423897"/>
                </a:lnTo>
                <a:lnTo>
                  <a:pt x="325897" y="399361"/>
                </a:lnTo>
                <a:lnTo>
                  <a:pt x="289431" y="373004"/>
                </a:lnTo>
                <a:lnTo>
                  <a:pt x="254303" y="344889"/>
                </a:lnTo>
                <a:lnTo>
                  <a:pt x="220596" y="315084"/>
                </a:lnTo>
                <a:lnTo>
                  <a:pt x="188393" y="283662"/>
                </a:lnTo>
                <a:lnTo>
                  <a:pt x="157770" y="250696"/>
                </a:lnTo>
                <a:lnTo>
                  <a:pt x="128801" y="216269"/>
                </a:lnTo>
                <a:lnTo>
                  <a:pt x="101557" y="180461"/>
                </a:lnTo>
                <a:lnTo>
                  <a:pt x="76103" y="143359"/>
                </a:lnTo>
                <a:lnTo>
                  <a:pt x="52499" y="105054"/>
                </a:lnTo>
                <a:lnTo>
                  <a:pt x="30804" y="65636"/>
                </a:lnTo>
                <a:lnTo>
                  <a:pt x="11069" y="25201"/>
                </a:lnTo>
                <a:lnTo>
                  <a:pt x="1953" y="4634"/>
                </a:lnTo>
                <a:lnTo>
                  <a:pt x="0" y="0"/>
                </a:lnTo>
              </a:path>
            </a:pathLst>
          </a:custGeom>
          <a:ln w="47148">
            <a:solidFill>
              <a:srgbClr val="FFBE03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716000" cy="7731759"/>
            <a:chOff x="0" y="0"/>
            <a:chExt cx="13716000" cy="773175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89839" y="4078747"/>
              <a:ext cx="2992966" cy="30734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5076" y="706471"/>
              <a:ext cx="3431431" cy="3429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4050" y="4647007"/>
              <a:ext cx="1833304" cy="18669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5363845" marR="44450">
              <a:lnSpc>
                <a:spcPct val="134000"/>
              </a:lnSpc>
              <a:spcBef>
                <a:spcPts val="95"/>
              </a:spcBef>
            </a:pPr>
            <a:r>
              <a:rPr dirty="0" spc="45"/>
              <a:t>While</a:t>
            </a:r>
            <a:r>
              <a:rPr dirty="0" spc="-125"/>
              <a:t> </a:t>
            </a:r>
            <a:r>
              <a:rPr dirty="0" spc="60"/>
              <a:t>local</a:t>
            </a:r>
            <a:r>
              <a:rPr dirty="0" spc="-95"/>
              <a:t> </a:t>
            </a:r>
            <a:r>
              <a:rPr dirty="0" spc="30"/>
              <a:t>ride-sharing</a:t>
            </a:r>
            <a:r>
              <a:rPr dirty="0" spc="-95"/>
              <a:t> </a:t>
            </a:r>
            <a:r>
              <a:rPr dirty="0" spc="110"/>
              <a:t>and</a:t>
            </a:r>
            <a:r>
              <a:rPr dirty="0" spc="-95"/>
              <a:t> </a:t>
            </a:r>
            <a:r>
              <a:rPr dirty="0" spc="45"/>
              <a:t>low-cost</a:t>
            </a:r>
            <a:r>
              <a:rPr dirty="0" spc="-55"/>
              <a:t> </a:t>
            </a:r>
            <a:r>
              <a:rPr dirty="0" spc="40"/>
              <a:t>electric</a:t>
            </a:r>
            <a:r>
              <a:rPr dirty="0" spc="-100"/>
              <a:t> </a:t>
            </a:r>
            <a:r>
              <a:rPr dirty="0" spc="50"/>
              <a:t>vehicles</a:t>
            </a:r>
            <a:r>
              <a:rPr dirty="0" spc="-80"/>
              <a:t> </a:t>
            </a:r>
            <a:r>
              <a:rPr dirty="0" spc="114"/>
              <a:t>have </a:t>
            </a:r>
            <a:r>
              <a:rPr dirty="0" spc="-475"/>
              <a:t> </a:t>
            </a:r>
            <a:r>
              <a:rPr dirty="0" spc="10"/>
              <a:t>revolutionized rural </a:t>
            </a:r>
            <a:r>
              <a:rPr dirty="0" spc="30"/>
              <a:t>transportation, </a:t>
            </a:r>
            <a:r>
              <a:rPr dirty="0" spc="40"/>
              <a:t>there </a:t>
            </a:r>
            <a:r>
              <a:rPr dirty="0" spc="80"/>
              <a:t>are </a:t>
            </a:r>
            <a:r>
              <a:rPr dirty="0" spc="-20"/>
              <a:t>still </a:t>
            </a:r>
            <a:r>
              <a:rPr dirty="0" spc="35"/>
              <a:t>significant </a:t>
            </a:r>
            <a:r>
              <a:rPr dirty="0" spc="-480"/>
              <a:t> </a:t>
            </a:r>
            <a:r>
              <a:rPr dirty="0" spc="160"/>
              <a:t>c</a:t>
            </a:r>
            <a:r>
              <a:rPr dirty="0" spc="45"/>
              <a:t>h</a:t>
            </a:r>
            <a:r>
              <a:rPr dirty="0" spc="204"/>
              <a:t>a</a:t>
            </a:r>
            <a:r>
              <a:rPr dirty="0" spc="-60"/>
              <a:t>ll</a:t>
            </a:r>
            <a:r>
              <a:rPr dirty="0" spc="85"/>
              <a:t>e</a:t>
            </a:r>
            <a:r>
              <a:rPr dirty="0" spc="45"/>
              <a:t>n</a:t>
            </a:r>
            <a:r>
              <a:rPr dirty="0" spc="95"/>
              <a:t>g</a:t>
            </a:r>
            <a:r>
              <a:rPr dirty="0" spc="85"/>
              <a:t>e</a:t>
            </a:r>
            <a:r>
              <a:rPr dirty="0" spc="30"/>
              <a:t>s</a:t>
            </a:r>
            <a:r>
              <a:rPr dirty="0" spc="-80"/>
              <a:t> </a:t>
            </a:r>
            <a:r>
              <a:rPr dirty="0" spc="35"/>
              <a:t>t</a:t>
            </a:r>
            <a:r>
              <a:rPr dirty="0" spc="55"/>
              <a:t>o</a:t>
            </a:r>
            <a:r>
              <a:rPr dirty="0" spc="-95"/>
              <a:t> </a:t>
            </a:r>
            <a:r>
              <a:rPr dirty="0" spc="55"/>
              <a:t>o</a:t>
            </a:r>
            <a:r>
              <a:rPr dirty="0" spc="95"/>
              <a:t>v</a:t>
            </a:r>
            <a:r>
              <a:rPr dirty="0" spc="85"/>
              <a:t>e</a:t>
            </a:r>
            <a:r>
              <a:rPr dirty="0" spc="-75"/>
              <a:t>r</a:t>
            </a:r>
            <a:r>
              <a:rPr dirty="0" spc="160"/>
              <a:t>c</a:t>
            </a:r>
            <a:r>
              <a:rPr dirty="0" spc="55"/>
              <a:t>o</a:t>
            </a:r>
            <a:r>
              <a:rPr dirty="0" spc="180"/>
              <a:t>m</a:t>
            </a:r>
            <a:r>
              <a:rPr dirty="0" spc="85"/>
              <a:t>e</a:t>
            </a:r>
            <a:r>
              <a:rPr dirty="0" spc="-160"/>
              <a:t>.</a:t>
            </a:r>
            <a:r>
              <a:rPr dirty="0" spc="-150"/>
              <a:t> </a:t>
            </a:r>
            <a:r>
              <a:rPr dirty="0" spc="-160"/>
              <a:t>L</a:t>
            </a:r>
            <a:r>
              <a:rPr dirty="0" spc="-60"/>
              <a:t>i</a:t>
            </a:r>
            <a:r>
              <a:rPr dirty="0" spc="180"/>
              <a:t>m</a:t>
            </a:r>
            <a:r>
              <a:rPr dirty="0" spc="-60"/>
              <a:t>i</a:t>
            </a:r>
            <a:r>
              <a:rPr dirty="0" spc="35"/>
              <a:t>t</a:t>
            </a:r>
            <a:r>
              <a:rPr dirty="0" spc="85"/>
              <a:t>e</a:t>
            </a:r>
            <a:r>
              <a:rPr dirty="0" spc="85"/>
              <a:t>d</a:t>
            </a:r>
            <a:r>
              <a:rPr dirty="0" spc="-95"/>
              <a:t> </a:t>
            </a:r>
            <a:r>
              <a:rPr dirty="0" spc="160"/>
              <a:t>c</a:t>
            </a:r>
            <a:r>
              <a:rPr dirty="0" spc="45"/>
              <a:t>h</a:t>
            </a:r>
            <a:r>
              <a:rPr dirty="0" spc="204"/>
              <a:t>a</a:t>
            </a:r>
            <a:r>
              <a:rPr dirty="0" spc="-75"/>
              <a:t>r</a:t>
            </a:r>
            <a:r>
              <a:rPr dirty="0" spc="95"/>
              <a:t>g</a:t>
            </a:r>
            <a:r>
              <a:rPr dirty="0" spc="-60"/>
              <a:t>i</a:t>
            </a:r>
            <a:r>
              <a:rPr dirty="0" spc="45"/>
              <a:t>n</a:t>
            </a:r>
            <a:r>
              <a:rPr dirty="0" spc="95"/>
              <a:t>g</a:t>
            </a:r>
            <a:r>
              <a:rPr dirty="0" spc="-95"/>
              <a:t> </a:t>
            </a:r>
            <a:r>
              <a:rPr dirty="0" spc="-60"/>
              <a:t>i</a:t>
            </a:r>
            <a:r>
              <a:rPr dirty="0" spc="45"/>
              <a:t>n</a:t>
            </a:r>
            <a:r>
              <a:rPr dirty="0" spc="-15"/>
              <a:t>f</a:t>
            </a:r>
            <a:r>
              <a:rPr dirty="0" spc="-75"/>
              <a:t>r</a:t>
            </a:r>
            <a:r>
              <a:rPr dirty="0" spc="204"/>
              <a:t>a</a:t>
            </a:r>
            <a:r>
              <a:rPr dirty="0" spc="50"/>
              <a:t>s</a:t>
            </a:r>
            <a:r>
              <a:rPr dirty="0" spc="35"/>
              <a:t>t</a:t>
            </a:r>
            <a:r>
              <a:rPr dirty="0" spc="-75"/>
              <a:t>r</a:t>
            </a:r>
            <a:r>
              <a:rPr dirty="0" spc="45"/>
              <a:t>u</a:t>
            </a:r>
            <a:r>
              <a:rPr dirty="0" spc="160"/>
              <a:t>c</a:t>
            </a:r>
            <a:r>
              <a:rPr dirty="0" spc="35"/>
              <a:t>t</a:t>
            </a:r>
            <a:r>
              <a:rPr dirty="0" spc="45"/>
              <a:t>u</a:t>
            </a:r>
            <a:r>
              <a:rPr dirty="0" spc="-75"/>
              <a:t>r</a:t>
            </a:r>
            <a:r>
              <a:rPr dirty="0" spc="80"/>
              <a:t>e  </a:t>
            </a:r>
            <a:r>
              <a:rPr dirty="0" spc="110"/>
              <a:t>and </a:t>
            </a:r>
            <a:r>
              <a:rPr dirty="0" spc="75"/>
              <a:t>range </a:t>
            </a:r>
            <a:r>
              <a:rPr dirty="0" spc="25"/>
              <a:t>anxiety </a:t>
            </a:r>
            <a:r>
              <a:rPr dirty="0" spc="75"/>
              <a:t>pose </a:t>
            </a:r>
            <a:r>
              <a:rPr dirty="0" spc="70"/>
              <a:t>obstacles </a:t>
            </a:r>
            <a:r>
              <a:rPr dirty="0" spc="-5"/>
              <a:t>for </a:t>
            </a:r>
            <a:r>
              <a:rPr dirty="0" spc="40"/>
              <a:t>electric </a:t>
            </a:r>
            <a:r>
              <a:rPr dirty="0" spc="55"/>
              <a:t>vehicle </a:t>
            </a:r>
            <a:r>
              <a:rPr dirty="0" spc="60"/>
              <a:t> </a:t>
            </a:r>
            <a:r>
              <a:rPr dirty="0" spc="65"/>
              <a:t>adoption </a:t>
            </a:r>
            <a:r>
              <a:rPr dirty="0" spc="-5"/>
              <a:t>in </a:t>
            </a:r>
            <a:r>
              <a:rPr dirty="0" spc="65"/>
              <a:t>remote </a:t>
            </a:r>
            <a:r>
              <a:rPr dirty="0" spc="50"/>
              <a:t>areas. </a:t>
            </a:r>
            <a:r>
              <a:rPr dirty="0" spc="15"/>
              <a:t>Additionally, </a:t>
            </a:r>
            <a:r>
              <a:rPr dirty="0" spc="55"/>
              <a:t>connectivity </a:t>
            </a:r>
            <a:r>
              <a:rPr dirty="0" spc="35"/>
              <a:t>issues </a:t>
            </a:r>
            <a:r>
              <a:rPr dirty="0" spc="-480"/>
              <a:t> </a:t>
            </a:r>
            <a:r>
              <a:rPr dirty="0" spc="204"/>
              <a:t>a</a:t>
            </a:r>
            <a:r>
              <a:rPr dirty="0" spc="45"/>
              <a:t>n</a:t>
            </a:r>
            <a:r>
              <a:rPr dirty="0" spc="85"/>
              <a:t>d</a:t>
            </a:r>
            <a:r>
              <a:rPr dirty="0" spc="-95"/>
              <a:t> </a:t>
            </a:r>
            <a:r>
              <a:rPr dirty="0" spc="-60"/>
              <a:t>l</a:t>
            </a:r>
            <a:r>
              <a:rPr dirty="0" spc="204"/>
              <a:t>a</a:t>
            </a:r>
            <a:r>
              <a:rPr dirty="0" spc="160"/>
              <a:t>c</a:t>
            </a:r>
            <a:r>
              <a:rPr dirty="0" spc="-95"/>
              <a:t>k</a:t>
            </a:r>
            <a:r>
              <a:rPr dirty="0" spc="-125"/>
              <a:t> </a:t>
            </a:r>
            <a:r>
              <a:rPr dirty="0" spc="55"/>
              <a:t>o</a:t>
            </a:r>
            <a:r>
              <a:rPr dirty="0" spc="-55"/>
              <a:t>f</a:t>
            </a:r>
            <a:r>
              <a:rPr dirty="0" spc="-55"/>
              <a:t> </a:t>
            </a:r>
            <a:r>
              <a:rPr dirty="0" spc="-75"/>
              <a:t>r</a:t>
            </a:r>
            <a:r>
              <a:rPr dirty="0" spc="85"/>
              <a:t>e</a:t>
            </a:r>
            <a:r>
              <a:rPr dirty="0" spc="-60"/>
              <a:t>li</a:t>
            </a:r>
            <a:r>
              <a:rPr dirty="0" spc="204"/>
              <a:t>a</a:t>
            </a:r>
            <a:r>
              <a:rPr dirty="0" spc="85"/>
              <a:t>b</a:t>
            </a:r>
            <a:r>
              <a:rPr dirty="0" spc="-60"/>
              <a:t>l</a:t>
            </a:r>
            <a:r>
              <a:rPr dirty="0" spc="110"/>
              <a:t>e</a:t>
            </a:r>
            <a:r>
              <a:rPr dirty="0" spc="-120"/>
              <a:t> </a:t>
            </a:r>
            <a:r>
              <a:rPr dirty="0" spc="-60"/>
              <a:t>i</a:t>
            </a:r>
            <a:r>
              <a:rPr dirty="0" spc="45"/>
              <a:t>n</a:t>
            </a:r>
            <a:r>
              <a:rPr dirty="0" spc="35"/>
              <a:t>t</a:t>
            </a:r>
            <a:r>
              <a:rPr dirty="0" spc="85"/>
              <a:t>e</a:t>
            </a:r>
            <a:r>
              <a:rPr dirty="0" spc="-75"/>
              <a:t>r</a:t>
            </a:r>
            <a:r>
              <a:rPr dirty="0" spc="45"/>
              <a:t>n</a:t>
            </a:r>
            <a:r>
              <a:rPr dirty="0" spc="85"/>
              <a:t>e</a:t>
            </a:r>
            <a:r>
              <a:rPr dirty="0" spc="-10"/>
              <a:t>t</a:t>
            </a:r>
            <a:r>
              <a:rPr dirty="0" spc="-55"/>
              <a:t> </a:t>
            </a:r>
            <a:r>
              <a:rPr dirty="0" spc="204"/>
              <a:t>a</a:t>
            </a:r>
            <a:r>
              <a:rPr dirty="0" spc="160"/>
              <a:t>cc</a:t>
            </a:r>
            <a:r>
              <a:rPr dirty="0" spc="85"/>
              <a:t>e</a:t>
            </a:r>
            <a:r>
              <a:rPr dirty="0" spc="50"/>
              <a:t>s</a:t>
            </a:r>
            <a:r>
              <a:rPr dirty="0" spc="30"/>
              <a:t>s</a:t>
            </a:r>
            <a:r>
              <a:rPr dirty="0" spc="-80"/>
              <a:t> </a:t>
            </a:r>
            <a:r>
              <a:rPr dirty="0" spc="180"/>
              <a:t>m</a:t>
            </a:r>
            <a:r>
              <a:rPr dirty="0" spc="204"/>
              <a:t>a</a:t>
            </a:r>
            <a:r>
              <a:rPr dirty="0" spc="75"/>
              <a:t>y</a:t>
            </a:r>
            <a:r>
              <a:rPr dirty="0" spc="-85"/>
              <a:t> </a:t>
            </a:r>
            <a:r>
              <a:rPr dirty="0" spc="45"/>
              <a:t>h</a:t>
            </a:r>
            <a:r>
              <a:rPr dirty="0" spc="-60"/>
              <a:t>i</a:t>
            </a:r>
            <a:r>
              <a:rPr dirty="0" spc="45"/>
              <a:t>n</a:t>
            </a:r>
            <a:r>
              <a:rPr dirty="0" spc="85"/>
              <a:t>d</a:t>
            </a:r>
            <a:r>
              <a:rPr dirty="0" spc="85"/>
              <a:t>e</a:t>
            </a:r>
            <a:r>
              <a:rPr dirty="0" spc="-50"/>
              <a:t>r</a:t>
            </a:r>
            <a:r>
              <a:rPr dirty="0" spc="-125"/>
              <a:t> </a:t>
            </a:r>
            <a:r>
              <a:rPr dirty="0" spc="35"/>
              <a:t>t</a:t>
            </a:r>
            <a:r>
              <a:rPr dirty="0" spc="45"/>
              <a:t>h</a:t>
            </a:r>
            <a:r>
              <a:rPr dirty="0" spc="80"/>
              <a:t>e  </a:t>
            </a:r>
            <a:r>
              <a:rPr dirty="0" spc="50"/>
              <a:t>accessibility</a:t>
            </a:r>
            <a:r>
              <a:rPr dirty="0" spc="-85"/>
              <a:t> </a:t>
            </a:r>
            <a:r>
              <a:rPr dirty="0" spc="110"/>
              <a:t>and</a:t>
            </a:r>
            <a:r>
              <a:rPr dirty="0" spc="-90"/>
              <a:t> </a:t>
            </a:r>
            <a:r>
              <a:rPr dirty="0" spc="50"/>
              <a:t>availability</a:t>
            </a:r>
            <a:r>
              <a:rPr dirty="0" spc="-80"/>
              <a:t> </a:t>
            </a:r>
            <a:r>
              <a:rPr dirty="0"/>
              <a:t>of</a:t>
            </a:r>
            <a:r>
              <a:rPr dirty="0" spc="-55"/>
              <a:t> </a:t>
            </a:r>
            <a:r>
              <a:rPr dirty="0" spc="30"/>
              <a:t>ride-sharing</a:t>
            </a:r>
            <a:r>
              <a:rPr dirty="0" spc="-90"/>
              <a:t> </a:t>
            </a:r>
            <a:r>
              <a:rPr dirty="0" spc="25"/>
              <a:t>services.</a:t>
            </a:r>
          </a:p>
          <a:p>
            <a:pPr marL="5363845">
              <a:lnSpc>
                <a:spcPct val="100000"/>
              </a:lnSpc>
              <a:spcBef>
                <a:spcPts val="630"/>
              </a:spcBef>
            </a:pPr>
            <a:r>
              <a:rPr dirty="0" spc="35"/>
              <a:t>Addressing</a:t>
            </a:r>
            <a:r>
              <a:rPr dirty="0" spc="-100"/>
              <a:t> </a:t>
            </a:r>
            <a:r>
              <a:rPr dirty="0" spc="65"/>
              <a:t>these</a:t>
            </a:r>
            <a:r>
              <a:rPr dirty="0" spc="-125"/>
              <a:t> </a:t>
            </a:r>
            <a:r>
              <a:rPr dirty="0" spc="65"/>
              <a:t>challenges</a:t>
            </a:r>
            <a:r>
              <a:rPr dirty="0" spc="-80"/>
              <a:t> </a:t>
            </a:r>
            <a:r>
              <a:rPr dirty="0" spc="-15"/>
              <a:t>is</a:t>
            </a:r>
            <a:r>
              <a:rPr dirty="0" spc="-85"/>
              <a:t> </a:t>
            </a:r>
            <a:r>
              <a:rPr dirty="0" spc="55"/>
              <a:t>crucial</a:t>
            </a:r>
            <a:r>
              <a:rPr dirty="0" spc="-95"/>
              <a:t> </a:t>
            </a:r>
            <a:r>
              <a:rPr dirty="0" spc="45"/>
              <a:t>to</a:t>
            </a:r>
            <a:r>
              <a:rPr dirty="0" spc="-100"/>
              <a:t> </a:t>
            </a:r>
            <a:r>
              <a:rPr dirty="0" spc="45"/>
              <a:t>ensure</a:t>
            </a:r>
            <a:r>
              <a:rPr dirty="0" spc="-120"/>
              <a:t> </a:t>
            </a:r>
            <a:r>
              <a:rPr dirty="0" spc="65"/>
              <a:t>the</a:t>
            </a:r>
          </a:p>
          <a:p>
            <a:pPr marL="5363845" marR="5080">
              <a:lnSpc>
                <a:spcPct val="134000"/>
              </a:lnSpc>
            </a:pPr>
            <a:r>
              <a:rPr dirty="0" spc="40"/>
              <a:t>long-term</a:t>
            </a:r>
            <a:r>
              <a:rPr dirty="0" spc="-90"/>
              <a:t> </a:t>
            </a:r>
            <a:r>
              <a:rPr dirty="0" spc="80"/>
              <a:t>success</a:t>
            </a:r>
            <a:r>
              <a:rPr dirty="0" spc="-75"/>
              <a:t> </a:t>
            </a:r>
            <a:r>
              <a:rPr dirty="0" spc="110"/>
              <a:t>and</a:t>
            </a:r>
            <a:r>
              <a:rPr dirty="0" spc="-90"/>
              <a:t> </a:t>
            </a:r>
            <a:r>
              <a:rPr dirty="0" spc="45"/>
              <a:t>sustainability</a:t>
            </a:r>
            <a:r>
              <a:rPr dirty="0" spc="-85"/>
              <a:t> </a:t>
            </a:r>
            <a:r>
              <a:rPr dirty="0"/>
              <a:t>of</a:t>
            </a:r>
            <a:r>
              <a:rPr dirty="0" spc="-50"/>
              <a:t> </a:t>
            </a:r>
            <a:r>
              <a:rPr dirty="0" spc="10"/>
              <a:t>rural</a:t>
            </a:r>
            <a:r>
              <a:rPr dirty="0" spc="-90"/>
              <a:t> </a:t>
            </a:r>
            <a:r>
              <a:rPr dirty="0" spc="45"/>
              <a:t>transportation </a:t>
            </a:r>
            <a:r>
              <a:rPr dirty="0" spc="-475"/>
              <a:t> </a:t>
            </a:r>
            <a:r>
              <a:rPr dirty="0" spc="85"/>
              <a:t>advancements.</a:t>
            </a:r>
          </a:p>
        </p:txBody>
      </p:sp>
      <p:sp>
        <p:nvSpPr>
          <p:cNvPr id="7" name="object 7"/>
          <p:cNvSpPr/>
          <p:nvPr/>
        </p:nvSpPr>
        <p:spPr>
          <a:xfrm>
            <a:off x="6526317" y="1239523"/>
            <a:ext cx="5990590" cy="880744"/>
          </a:xfrm>
          <a:custGeom>
            <a:avLst/>
            <a:gdLst/>
            <a:ahLst/>
            <a:cxnLst/>
            <a:rect l="l" t="t" r="r" b="b"/>
            <a:pathLst>
              <a:path w="5990590" h="880744">
                <a:moveTo>
                  <a:pt x="5990153" y="880628"/>
                </a:moveTo>
                <a:lnTo>
                  <a:pt x="0" y="880628"/>
                </a:lnTo>
                <a:lnTo>
                  <a:pt x="0" y="0"/>
                </a:lnTo>
                <a:lnTo>
                  <a:pt x="5990153" y="0"/>
                </a:lnTo>
                <a:lnTo>
                  <a:pt x="5990153" y="8806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513617" y="1182029"/>
            <a:ext cx="4092575" cy="932180"/>
          </a:xfrm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ts val="3629"/>
              </a:lnSpc>
              <a:spcBef>
                <a:spcPts val="75"/>
              </a:spcBef>
            </a:pPr>
            <a:r>
              <a:rPr dirty="0" spc="-20"/>
              <a:t>2</a:t>
            </a:r>
            <a:r>
              <a:rPr dirty="0" spc="-245"/>
              <a:t>.</a:t>
            </a:r>
            <a:r>
              <a:rPr dirty="0" spc="-240"/>
              <a:t> </a:t>
            </a:r>
            <a:r>
              <a:rPr dirty="0" spc="470"/>
              <a:t>C</a:t>
            </a:r>
            <a:r>
              <a:rPr dirty="0" spc="245"/>
              <a:t>h</a:t>
            </a:r>
            <a:r>
              <a:rPr dirty="0" spc="420"/>
              <a:t>a</a:t>
            </a:r>
            <a:r>
              <a:rPr dirty="0" spc="-15"/>
              <a:t>ll</a:t>
            </a:r>
            <a:r>
              <a:rPr dirty="0" spc="70"/>
              <a:t>e</a:t>
            </a:r>
            <a:r>
              <a:rPr dirty="0" spc="250"/>
              <a:t>n</a:t>
            </a:r>
            <a:r>
              <a:rPr dirty="0" spc="509"/>
              <a:t>g</a:t>
            </a:r>
            <a:r>
              <a:rPr dirty="0" spc="70"/>
              <a:t>e</a:t>
            </a:r>
            <a:r>
              <a:rPr dirty="0" spc="380"/>
              <a:t>s</a:t>
            </a:r>
            <a:r>
              <a:rPr dirty="0" spc="-254"/>
              <a:t> </a:t>
            </a:r>
            <a:r>
              <a:rPr dirty="0" spc="-25"/>
              <a:t>i</a:t>
            </a:r>
            <a:r>
              <a:rPr dirty="0" spc="254"/>
              <a:t>n</a:t>
            </a:r>
            <a:r>
              <a:rPr dirty="0" spc="-260"/>
              <a:t> </a:t>
            </a:r>
            <a:r>
              <a:rPr dirty="0" spc="80"/>
              <a:t>R</a:t>
            </a:r>
            <a:r>
              <a:rPr dirty="0" spc="250"/>
              <a:t>u</a:t>
            </a:r>
            <a:r>
              <a:rPr dirty="0" spc="-5"/>
              <a:t>r</a:t>
            </a:r>
            <a:r>
              <a:rPr dirty="0" spc="420"/>
              <a:t>a</a:t>
            </a:r>
            <a:r>
              <a:rPr dirty="0" spc="5"/>
              <a:t>l  </a:t>
            </a:r>
            <a:r>
              <a:rPr dirty="0" spc="170"/>
              <a:t>Transportation</a:t>
            </a: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13593" y="6650221"/>
            <a:ext cx="2125981" cy="1081458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6433940" y="0"/>
            <a:ext cx="1689100" cy="560705"/>
          </a:xfrm>
          <a:custGeom>
            <a:avLst/>
            <a:gdLst/>
            <a:ahLst/>
            <a:cxnLst/>
            <a:rect l="l" t="t" r="r" b="b"/>
            <a:pathLst>
              <a:path w="1689100" h="560705">
                <a:moveTo>
                  <a:pt x="1689007" y="0"/>
                </a:moveTo>
                <a:lnTo>
                  <a:pt x="1673190" y="35401"/>
                </a:lnTo>
                <a:lnTo>
                  <a:pt x="1652960" y="75590"/>
                </a:lnTo>
                <a:lnTo>
                  <a:pt x="1630782" y="114739"/>
                </a:lnTo>
                <a:lnTo>
                  <a:pt x="1606711" y="152752"/>
                </a:lnTo>
                <a:lnTo>
                  <a:pt x="1580803" y="189538"/>
                </a:lnTo>
                <a:lnTo>
                  <a:pt x="1553121" y="225009"/>
                </a:lnTo>
                <a:lnTo>
                  <a:pt x="1523733" y="259079"/>
                </a:lnTo>
                <a:lnTo>
                  <a:pt x="1492708" y="291665"/>
                </a:lnTo>
                <a:lnTo>
                  <a:pt x="1460121" y="322690"/>
                </a:lnTo>
                <a:lnTo>
                  <a:pt x="1426051" y="352079"/>
                </a:lnTo>
                <a:lnTo>
                  <a:pt x="1390580" y="379761"/>
                </a:lnTo>
                <a:lnTo>
                  <a:pt x="1353794" y="405669"/>
                </a:lnTo>
                <a:lnTo>
                  <a:pt x="1315781" y="429740"/>
                </a:lnTo>
                <a:lnTo>
                  <a:pt x="1276632" y="451918"/>
                </a:lnTo>
                <a:lnTo>
                  <a:pt x="1236443" y="472147"/>
                </a:lnTo>
                <a:lnTo>
                  <a:pt x="1195309" y="490381"/>
                </a:lnTo>
                <a:lnTo>
                  <a:pt x="1153330" y="506574"/>
                </a:lnTo>
                <a:lnTo>
                  <a:pt x="1110607" y="520688"/>
                </a:lnTo>
                <a:lnTo>
                  <a:pt x="1067243" y="532688"/>
                </a:lnTo>
                <a:lnTo>
                  <a:pt x="1023342" y="542546"/>
                </a:lnTo>
                <a:lnTo>
                  <a:pt x="979011" y="550238"/>
                </a:lnTo>
                <a:lnTo>
                  <a:pt x="934356" y="555746"/>
                </a:lnTo>
                <a:lnTo>
                  <a:pt x="889484" y="559056"/>
                </a:lnTo>
                <a:lnTo>
                  <a:pt x="844503" y="560160"/>
                </a:lnTo>
                <a:lnTo>
                  <a:pt x="833253" y="560091"/>
                </a:lnTo>
                <a:lnTo>
                  <a:pt x="788290" y="558435"/>
                </a:lnTo>
                <a:lnTo>
                  <a:pt x="743462" y="554575"/>
                </a:lnTo>
                <a:lnTo>
                  <a:pt x="698877" y="548519"/>
                </a:lnTo>
                <a:lnTo>
                  <a:pt x="654644" y="540284"/>
                </a:lnTo>
                <a:lnTo>
                  <a:pt x="610867" y="529888"/>
                </a:lnTo>
                <a:lnTo>
                  <a:pt x="567654" y="517356"/>
                </a:lnTo>
                <a:lnTo>
                  <a:pt x="525107" y="502719"/>
                </a:lnTo>
                <a:lnTo>
                  <a:pt x="483330" y="486012"/>
                </a:lnTo>
                <a:lnTo>
                  <a:pt x="442423" y="467275"/>
                </a:lnTo>
                <a:lnTo>
                  <a:pt x="402485" y="446554"/>
                </a:lnTo>
                <a:lnTo>
                  <a:pt x="363612" y="423897"/>
                </a:lnTo>
                <a:lnTo>
                  <a:pt x="325897" y="399361"/>
                </a:lnTo>
                <a:lnTo>
                  <a:pt x="289431" y="373004"/>
                </a:lnTo>
                <a:lnTo>
                  <a:pt x="254303" y="344889"/>
                </a:lnTo>
                <a:lnTo>
                  <a:pt x="220596" y="315084"/>
                </a:lnTo>
                <a:lnTo>
                  <a:pt x="188393" y="283662"/>
                </a:lnTo>
                <a:lnTo>
                  <a:pt x="157770" y="250696"/>
                </a:lnTo>
                <a:lnTo>
                  <a:pt x="128801" y="216269"/>
                </a:lnTo>
                <a:lnTo>
                  <a:pt x="101557" y="180461"/>
                </a:lnTo>
                <a:lnTo>
                  <a:pt x="76103" y="143359"/>
                </a:lnTo>
                <a:lnTo>
                  <a:pt x="52499" y="105054"/>
                </a:lnTo>
                <a:lnTo>
                  <a:pt x="30804" y="65636"/>
                </a:lnTo>
                <a:lnTo>
                  <a:pt x="11069" y="25201"/>
                </a:lnTo>
                <a:lnTo>
                  <a:pt x="1953" y="4634"/>
                </a:lnTo>
                <a:lnTo>
                  <a:pt x="0" y="0"/>
                </a:lnTo>
              </a:path>
            </a:pathLst>
          </a:custGeom>
          <a:ln w="47148">
            <a:solidFill>
              <a:srgbClr val="FFBE03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716000" cy="7731759"/>
            <a:chOff x="0" y="0"/>
            <a:chExt cx="13716000" cy="773175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89839" y="4078747"/>
              <a:ext cx="2992966" cy="30734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5076" y="706471"/>
              <a:ext cx="3431431" cy="3429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4050" y="4647007"/>
              <a:ext cx="1833304" cy="18669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5363845" marR="5080">
              <a:lnSpc>
                <a:spcPct val="134000"/>
              </a:lnSpc>
              <a:spcBef>
                <a:spcPts val="95"/>
              </a:spcBef>
            </a:pPr>
            <a:r>
              <a:rPr dirty="0" spc="40"/>
              <a:t>Local </a:t>
            </a:r>
            <a:r>
              <a:rPr dirty="0" spc="30"/>
              <a:t>ride-sharing </a:t>
            </a:r>
            <a:r>
              <a:rPr dirty="0" spc="45"/>
              <a:t>services </a:t>
            </a:r>
            <a:r>
              <a:rPr dirty="0" spc="114"/>
              <a:t>have </a:t>
            </a:r>
            <a:r>
              <a:rPr dirty="0" spc="75"/>
              <a:t>been </a:t>
            </a:r>
            <a:r>
              <a:rPr dirty="0" spc="45"/>
              <a:t>instrumental </a:t>
            </a:r>
            <a:r>
              <a:rPr dirty="0" spc="-5"/>
              <a:t>in </a:t>
            </a:r>
            <a:r>
              <a:rPr dirty="0"/>
              <a:t> </a:t>
            </a:r>
            <a:r>
              <a:rPr dirty="0" spc="40"/>
              <a:t>transforming </a:t>
            </a:r>
            <a:r>
              <a:rPr dirty="0" spc="10"/>
              <a:t>rural </a:t>
            </a:r>
            <a:r>
              <a:rPr dirty="0" spc="45"/>
              <a:t>transportation </a:t>
            </a:r>
            <a:r>
              <a:rPr dirty="0" spc="80"/>
              <a:t>by </a:t>
            </a:r>
            <a:r>
              <a:rPr dirty="0" spc="30"/>
              <a:t>providing </a:t>
            </a:r>
            <a:r>
              <a:rPr dirty="0" spc="60"/>
              <a:t>affordable </a:t>
            </a:r>
            <a:r>
              <a:rPr dirty="0" spc="-480"/>
              <a:t> </a:t>
            </a:r>
            <a:r>
              <a:rPr dirty="0" spc="110"/>
              <a:t>and </a:t>
            </a:r>
            <a:r>
              <a:rPr dirty="0" spc="55"/>
              <a:t>convenient </a:t>
            </a:r>
            <a:r>
              <a:rPr dirty="0" spc="30"/>
              <a:t>mobility </a:t>
            </a:r>
            <a:r>
              <a:rPr dirty="0" spc="15"/>
              <a:t>options. </a:t>
            </a:r>
            <a:r>
              <a:rPr dirty="0" spc="30"/>
              <a:t>These </a:t>
            </a:r>
            <a:r>
              <a:rPr dirty="0" spc="45"/>
              <a:t>services </a:t>
            </a:r>
            <a:r>
              <a:rPr dirty="0" spc="75"/>
              <a:t>connect </a:t>
            </a:r>
            <a:r>
              <a:rPr dirty="0" spc="80"/>
              <a:t> </a:t>
            </a:r>
            <a:r>
              <a:rPr dirty="0" spc="60"/>
              <a:t>local </a:t>
            </a:r>
            <a:r>
              <a:rPr dirty="0" spc="30"/>
              <a:t>residents with reliable transportation, </a:t>
            </a:r>
            <a:r>
              <a:rPr dirty="0" spc="50"/>
              <a:t>reducing </a:t>
            </a:r>
            <a:r>
              <a:rPr dirty="0" spc="65"/>
              <a:t>the </a:t>
            </a:r>
            <a:r>
              <a:rPr dirty="0" spc="70"/>
              <a:t> </a:t>
            </a:r>
            <a:r>
              <a:rPr dirty="0" spc="85"/>
              <a:t>dependence </a:t>
            </a:r>
            <a:r>
              <a:rPr dirty="0" spc="50"/>
              <a:t>on personal vehicles </a:t>
            </a:r>
            <a:r>
              <a:rPr dirty="0" spc="110"/>
              <a:t>and </a:t>
            </a:r>
            <a:r>
              <a:rPr dirty="0" spc="45"/>
              <a:t>promoting </a:t>
            </a:r>
            <a:r>
              <a:rPr dirty="0" spc="50"/>
              <a:t> </a:t>
            </a:r>
            <a:r>
              <a:rPr dirty="0" spc="30"/>
              <a:t>sustainability. </a:t>
            </a:r>
            <a:r>
              <a:rPr dirty="0" spc="70"/>
              <a:t>By </a:t>
            </a:r>
            <a:r>
              <a:rPr dirty="0" spc="25"/>
              <a:t>fostering </a:t>
            </a:r>
            <a:r>
              <a:rPr dirty="0" spc="80"/>
              <a:t>community </a:t>
            </a:r>
            <a:r>
              <a:rPr dirty="0" spc="90"/>
              <a:t>engagement </a:t>
            </a:r>
            <a:r>
              <a:rPr dirty="0" spc="110"/>
              <a:t>and </a:t>
            </a:r>
            <a:r>
              <a:rPr dirty="0" spc="114"/>
              <a:t> </a:t>
            </a:r>
            <a:r>
              <a:rPr dirty="0" spc="25"/>
              <a:t>partnerships, </a:t>
            </a:r>
            <a:r>
              <a:rPr dirty="0" spc="60"/>
              <a:t>local </a:t>
            </a:r>
            <a:r>
              <a:rPr dirty="0" spc="30"/>
              <a:t>ride-sharing </a:t>
            </a:r>
            <a:r>
              <a:rPr dirty="0" spc="25"/>
              <a:t>initiatives </a:t>
            </a:r>
            <a:r>
              <a:rPr dirty="0" spc="135"/>
              <a:t>can </a:t>
            </a:r>
            <a:r>
              <a:rPr dirty="0" spc="40"/>
              <a:t>bridge </a:t>
            </a:r>
            <a:r>
              <a:rPr dirty="0" spc="65"/>
              <a:t>the </a:t>
            </a:r>
            <a:r>
              <a:rPr dirty="0" spc="-480"/>
              <a:t> </a:t>
            </a:r>
            <a:r>
              <a:rPr dirty="0" spc="130"/>
              <a:t>gap</a:t>
            </a:r>
            <a:r>
              <a:rPr dirty="0" spc="-85"/>
              <a:t> </a:t>
            </a:r>
            <a:r>
              <a:rPr dirty="0" spc="-5"/>
              <a:t>in</a:t>
            </a:r>
            <a:r>
              <a:rPr dirty="0" spc="-85"/>
              <a:t> </a:t>
            </a:r>
            <a:r>
              <a:rPr dirty="0" spc="45"/>
              <a:t>transportation</a:t>
            </a:r>
            <a:r>
              <a:rPr dirty="0" spc="-85"/>
              <a:t> </a:t>
            </a:r>
            <a:r>
              <a:rPr dirty="0" spc="50"/>
              <a:t>accessibility</a:t>
            </a:r>
            <a:r>
              <a:rPr dirty="0" spc="-75"/>
              <a:t> </a:t>
            </a:r>
            <a:r>
              <a:rPr dirty="0" spc="110"/>
              <a:t>and</a:t>
            </a:r>
            <a:r>
              <a:rPr dirty="0" spc="-85"/>
              <a:t> </a:t>
            </a:r>
            <a:r>
              <a:rPr dirty="0" spc="40"/>
              <a:t>help</a:t>
            </a:r>
            <a:r>
              <a:rPr dirty="0" spc="-85"/>
              <a:t> </a:t>
            </a:r>
            <a:r>
              <a:rPr dirty="0" spc="80"/>
              <a:t>overcome</a:t>
            </a:r>
            <a:r>
              <a:rPr dirty="0" spc="-110"/>
              <a:t> </a:t>
            </a:r>
            <a:r>
              <a:rPr dirty="0" spc="65"/>
              <a:t>the </a:t>
            </a:r>
            <a:r>
              <a:rPr dirty="0" spc="-475"/>
              <a:t> </a:t>
            </a:r>
            <a:r>
              <a:rPr dirty="0" spc="65"/>
              <a:t>challenges</a:t>
            </a:r>
            <a:r>
              <a:rPr dirty="0" spc="-85"/>
              <a:t> </a:t>
            </a:r>
            <a:r>
              <a:rPr dirty="0" spc="105"/>
              <a:t>faced</a:t>
            </a:r>
            <a:r>
              <a:rPr dirty="0" spc="-95"/>
              <a:t> </a:t>
            </a:r>
            <a:r>
              <a:rPr dirty="0" spc="80"/>
              <a:t>by</a:t>
            </a:r>
            <a:r>
              <a:rPr dirty="0" spc="-85"/>
              <a:t> </a:t>
            </a:r>
            <a:r>
              <a:rPr dirty="0" spc="65"/>
              <a:t>remote</a:t>
            </a:r>
            <a:r>
              <a:rPr dirty="0" spc="-120"/>
              <a:t> </a:t>
            </a:r>
            <a:r>
              <a:rPr dirty="0" spc="50"/>
              <a:t>areas.</a:t>
            </a:r>
          </a:p>
        </p:txBody>
      </p:sp>
      <p:sp>
        <p:nvSpPr>
          <p:cNvPr id="7" name="object 7"/>
          <p:cNvSpPr/>
          <p:nvPr/>
        </p:nvSpPr>
        <p:spPr>
          <a:xfrm>
            <a:off x="6526317" y="1239523"/>
            <a:ext cx="5990590" cy="880744"/>
          </a:xfrm>
          <a:custGeom>
            <a:avLst/>
            <a:gdLst/>
            <a:ahLst/>
            <a:cxnLst/>
            <a:rect l="l" t="t" r="r" b="b"/>
            <a:pathLst>
              <a:path w="5990590" h="880744">
                <a:moveTo>
                  <a:pt x="5990153" y="880628"/>
                </a:moveTo>
                <a:lnTo>
                  <a:pt x="0" y="880628"/>
                </a:lnTo>
                <a:lnTo>
                  <a:pt x="0" y="0"/>
                </a:lnTo>
                <a:lnTo>
                  <a:pt x="5990153" y="0"/>
                </a:lnTo>
                <a:lnTo>
                  <a:pt x="5990153" y="8806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513617" y="1182029"/>
            <a:ext cx="4218940" cy="932180"/>
          </a:xfrm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ts val="3629"/>
              </a:lnSpc>
              <a:spcBef>
                <a:spcPts val="75"/>
              </a:spcBef>
            </a:pPr>
            <a:r>
              <a:rPr dirty="0" spc="40"/>
              <a:t>3</a:t>
            </a:r>
            <a:r>
              <a:rPr dirty="0" spc="-245"/>
              <a:t>.</a:t>
            </a:r>
            <a:r>
              <a:rPr dirty="0" spc="-240"/>
              <a:t> </a:t>
            </a:r>
            <a:r>
              <a:rPr dirty="0" spc="-90"/>
              <a:t>T</a:t>
            </a:r>
            <a:r>
              <a:rPr dirty="0" spc="245"/>
              <a:t>h</a:t>
            </a:r>
            <a:r>
              <a:rPr dirty="0" spc="130"/>
              <a:t>e</a:t>
            </a:r>
            <a:r>
              <a:rPr dirty="0" spc="-315"/>
              <a:t> </a:t>
            </a:r>
            <a:r>
              <a:rPr dirty="0" spc="80"/>
              <a:t>R</a:t>
            </a:r>
            <a:r>
              <a:rPr dirty="0" spc="-25"/>
              <a:t>i</a:t>
            </a:r>
            <a:r>
              <a:rPr dirty="0" spc="380"/>
              <a:t>s</a:t>
            </a:r>
            <a:r>
              <a:rPr dirty="0" spc="130"/>
              <a:t>e</a:t>
            </a:r>
            <a:r>
              <a:rPr dirty="0" spc="-315"/>
              <a:t> </a:t>
            </a:r>
            <a:r>
              <a:rPr dirty="0" spc="210"/>
              <a:t>o</a:t>
            </a:r>
            <a:r>
              <a:rPr dirty="0" spc="-25"/>
              <a:t>f</a:t>
            </a:r>
            <a:r>
              <a:rPr dirty="0" spc="-240"/>
              <a:t> </a:t>
            </a:r>
            <a:r>
              <a:rPr dirty="0" spc="-200"/>
              <a:t>L</a:t>
            </a:r>
            <a:r>
              <a:rPr dirty="0" spc="210"/>
              <a:t>o</a:t>
            </a:r>
            <a:r>
              <a:rPr dirty="0" spc="254"/>
              <a:t>c</a:t>
            </a:r>
            <a:r>
              <a:rPr dirty="0" spc="420"/>
              <a:t>a</a:t>
            </a:r>
            <a:r>
              <a:rPr dirty="0" spc="5"/>
              <a:t>l  </a:t>
            </a:r>
            <a:r>
              <a:rPr dirty="0" spc="80"/>
              <a:t>R</a:t>
            </a:r>
            <a:r>
              <a:rPr dirty="0" spc="-25"/>
              <a:t>i</a:t>
            </a:r>
            <a:r>
              <a:rPr dirty="0" spc="285"/>
              <a:t>d</a:t>
            </a:r>
            <a:r>
              <a:rPr dirty="0" spc="70"/>
              <a:t>e</a:t>
            </a:r>
            <a:r>
              <a:rPr dirty="0" spc="670"/>
              <a:t>-</a:t>
            </a:r>
            <a:r>
              <a:rPr dirty="0" spc="254"/>
              <a:t>S</a:t>
            </a:r>
            <a:r>
              <a:rPr dirty="0" spc="245"/>
              <a:t>h</a:t>
            </a:r>
            <a:r>
              <a:rPr dirty="0" spc="420"/>
              <a:t>a</a:t>
            </a:r>
            <a:r>
              <a:rPr dirty="0" spc="-5"/>
              <a:t>r</a:t>
            </a:r>
            <a:r>
              <a:rPr dirty="0" spc="-25"/>
              <a:t>i</a:t>
            </a:r>
            <a:r>
              <a:rPr dirty="0" spc="250"/>
              <a:t>n</a:t>
            </a:r>
            <a:r>
              <a:rPr dirty="0" spc="525"/>
              <a:t>g</a:t>
            </a:r>
            <a:r>
              <a:rPr dirty="0" spc="-270"/>
              <a:t> </a:t>
            </a:r>
            <a:r>
              <a:rPr dirty="0" spc="254"/>
              <a:t>S</a:t>
            </a:r>
            <a:r>
              <a:rPr dirty="0" spc="70"/>
              <a:t>e</a:t>
            </a:r>
            <a:r>
              <a:rPr dirty="0" spc="-5"/>
              <a:t>r</a:t>
            </a:r>
            <a:r>
              <a:rPr dirty="0" spc="320"/>
              <a:t>v</a:t>
            </a:r>
            <a:r>
              <a:rPr dirty="0" spc="-25"/>
              <a:t>i</a:t>
            </a:r>
            <a:r>
              <a:rPr dirty="0" spc="254"/>
              <a:t>c</a:t>
            </a:r>
            <a:r>
              <a:rPr dirty="0" spc="70"/>
              <a:t>e</a:t>
            </a:r>
            <a:r>
              <a:rPr dirty="0" spc="380"/>
              <a:t>s</a:t>
            </a: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13593" y="6650221"/>
            <a:ext cx="2125981" cy="1081458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6433940" y="0"/>
            <a:ext cx="1689100" cy="560705"/>
          </a:xfrm>
          <a:custGeom>
            <a:avLst/>
            <a:gdLst/>
            <a:ahLst/>
            <a:cxnLst/>
            <a:rect l="l" t="t" r="r" b="b"/>
            <a:pathLst>
              <a:path w="1689100" h="560705">
                <a:moveTo>
                  <a:pt x="1689007" y="0"/>
                </a:moveTo>
                <a:lnTo>
                  <a:pt x="1673190" y="35401"/>
                </a:lnTo>
                <a:lnTo>
                  <a:pt x="1652960" y="75590"/>
                </a:lnTo>
                <a:lnTo>
                  <a:pt x="1630782" y="114739"/>
                </a:lnTo>
                <a:lnTo>
                  <a:pt x="1606711" y="152752"/>
                </a:lnTo>
                <a:lnTo>
                  <a:pt x="1580803" y="189538"/>
                </a:lnTo>
                <a:lnTo>
                  <a:pt x="1553121" y="225009"/>
                </a:lnTo>
                <a:lnTo>
                  <a:pt x="1523733" y="259079"/>
                </a:lnTo>
                <a:lnTo>
                  <a:pt x="1492708" y="291665"/>
                </a:lnTo>
                <a:lnTo>
                  <a:pt x="1460121" y="322690"/>
                </a:lnTo>
                <a:lnTo>
                  <a:pt x="1426051" y="352079"/>
                </a:lnTo>
                <a:lnTo>
                  <a:pt x="1390580" y="379761"/>
                </a:lnTo>
                <a:lnTo>
                  <a:pt x="1353794" y="405669"/>
                </a:lnTo>
                <a:lnTo>
                  <a:pt x="1315781" y="429740"/>
                </a:lnTo>
                <a:lnTo>
                  <a:pt x="1276632" y="451918"/>
                </a:lnTo>
                <a:lnTo>
                  <a:pt x="1236443" y="472147"/>
                </a:lnTo>
                <a:lnTo>
                  <a:pt x="1195309" y="490381"/>
                </a:lnTo>
                <a:lnTo>
                  <a:pt x="1153330" y="506574"/>
                </a:lnTo>
                <a:lnTo>
                  <a:pt x="1110607" y="520688"/>
                </a:lnTo>
                <a:lnTo>
                  <a:pt x="1067243" y="532688"/>
                </a:lnTo>
                <a:lnTo>
                  <a:pt x="1023342" y="542546"/>
                </a:lnTo>
                <a:lnTo>
                  <a:pt x="979011" y="550238"/>
                </a:lnTo>
                <a:lnTo>
                  <a:pt x="934356" y="555746"/>
                </a:lnTo>
                <a:lnTo>
                  <a:pt x="889484" y="559056"/>
                </a:lnTo>
                <a:lnTo>
                  <a:pt x="844503" y="560160"/>
                </a:lnTo>
                <a:lnTo>
                  <a:pt x="833253" y="560091"/>
                </a:lnTo>
                <a:lnTo>
                  <a:pt x="788290" y="558435"/>
                </a:lnTo>
                <a:lnTo>
                  <a:pt x="743462" y="554575"/>
                </a:lnTo>
                <a:lnTo>
                  <a:pt x="698877" y="548519"/>
                </a:lnTo>
                <a:lnTo>
                  <a:pt x="654644" y="540284"/>
                </a:lnTo>
                <a:lnTo>
                  <a:pt x="610867" y="529888"/>
                </a:lnTo>
                <a:lnTo>
                  <a:pt x="567654" y="517356"/>
                </a:lnTo>
                <a:lnTo>
                  <a:pt x="525107" y="502719"/>
                </a:lnTo>
                <a:lnTo>
                  <a:pt x="483330" y="486012"/>
                </a:lnTo>
                <a:lnTo>
                  <a:pt x="442423" y="467275"/>
                </a:lnTo>
                <a:lnTo>
                  <a:pt x="402485" y="446554"/>
                </a:lnTo>
                <a:lnTo>
                  <a:pt x="363612" y="423897"/>
                </a:lnTo>
                <a:lnTo>
                  <a:pt x="325897" y="399361"/>
                </a:lnTo>
                <a:lnTo>
                  <a:pt x="289431" y="373004"/>
                </a:lnTo>
                <a:lnTo>
                  <a:pt x="254303" y="344889"/>
                </a:lnTo>
                <a:lnTo>
                  <a:pt x="220596" y="315084"/>
                </a:lnTo>
                <a:lnTo>
                  <a:pt x="188393" y="283662"/>
                </a:lnTo>
                <a:lnTo>
                  <a:pt x="157770" y="250696"/>
                </a:lnTo>
                <a:lnTo>
                  <a:pt x="128801" y="216269"/>
                </a:lnTo>
                <a:lnTo>
                  <a:pt x="101557" y="180461"/>
                </a:lnTo>
                <a:lnTo>
                  <a:pt x="76103" y="143359"/>
                </a:lnTo>
                <a:lnTo>
                  <a:pt x="52499" y="105054"/>
                </a:lnTo>
                <a:lnTo>
                  <a:pt x="30804" y="65636"/>
                </a:lnTo>
                <a:lnTo>
                  <a:pt x="11069" y="25201"/>
                </a:lnTo>
                <a:lnTo>
                  <a:pt x="1953" y="4634"/>
                </a:lnTo>
                <a:lnTo>
                  <a:pt x="0" y="0"/>
                </a:lnTo>
              </a:path>
            </a:pathLst>
          </a:custGeom>
          <a:ln w="47148">
            <a:solidFill>
              <a:srgbClr val="FFBE03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716000" cy="7731759"/>
            <a:chOff x="0" y="0"/>
            <a:chExt cx="13716000" cy="773175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89839" y="4078747"/>
              <a:ext cx="2992966" cy="30734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5076" y="706471"/>
              <a:ext cx="3431431" cy="3429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4050" y="4647007"/>
              <a:ext cx="1833304" cy="18669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513617" y="3053484"/>
            <a:ext cx="6028055" cy="28733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34000"/>
              </a:lnSpc>
              <a:spcBef>
                <a:spcPts val="95"/>
              </a:spcBef>
            </a:pPr>
            <a:r>
              <a:rPr dirty="0" sz="1550" spc="40">
                <a:solidFill>
                  <a:srgbClr val="1D1F28"/>
                </a:solidFill>
                <a:latin typeface="Lucida Sans Unicode"/>
                <a:cs typeface="Lucida Sans Unicode"/>
              </a:rPr>
              <a:t>Local </a:t>
            </a:r>
            <a:r>
              <a:rPr dirty="0" sz="1550" spc="30">
                <a:solidFill>
                  <a:srgbClr val="1D1F28"/>
                </a:solidFill>
                <a:latin typeface="Lucida Sans Unicode"/>
                <a:cs typeface="Lucida Sans Unicode"/>
              </a:rPr>
              <a:t>ride-sharing </a:t>
            </a:r>
            <a:r>
              <a:rPr dirty="0" sz="1550" spc="-5">
                <a:solidFill>
                  <a:srgbClr val="1D1F28"/>
                </a:solidFill>
                <a:latin typeface="Lucida Sans Unicode"/>
                <a:cs typeface="Lucida Sans Unicode"/>
              </a:rPr>
              <a:t>in </a:t>
            </a:r>
            <a:r>
              <a:rPr dirty="0" sz="1550" spc="10">
                <a:solidFill>
                  <a:srgbClr val="1D1F28"/>
                </a:solidFill>
                <a:latin typeface="Lucida Sans Unicode"/>
                <a:cs typeface="Lucida Sans Unicode"/>
              </a:rPr>
              <a:t>rural </a:t>
            </a:r>
            <a:r>
              <a:rPr dirty="0" sz="1550" spc="90">
                <a:solidFill>
                  <a:srgbClr val="1D1F28"/>
                </a:solidFill>
                <a:latin typeface="Lucida Sans Unicode"/>
                <a:cs typeface="Lucida Sans Unicode"/>
              </a:rPr>
              <a:t>areas </a:t>
            </a:r>
            <a:r>
              <a:rPr dirty="0" sz="1550" spc="10">
                <a:solidFill>
                  <a:srgbClr val="1D1F28"/>
                </a:solidFill>
                <a:latin typeface="Lucida Sans Unicode"/>
                <a:cs typeface="Lucida Sans Unicode"/>
              </a:rPr>
              <a:t>offers </a:t>
            </a:r>
            <a:r>
              <a:rPr dirty="0" sz="1550" spc="55">
                <a:solidFill>
                  <a:srgbClr val="1D1F28"/>
                </a:solidFill>
                <a:latin typeface="Lucida Sans Unicode"/>
                <a:cs typeface="Lucida Sans Unicode"/>
              </a:rPr>
              <a:t>several </a:t>
            </a:r>
            <a:r>
              <a:rPr dirty="0" sz="1550" spc="85">
                <a:solidFill>
                  <a:srgbClr val="1D1F28"/>
                </a:solidFill>
                <a:latin typeface="Lucida Sans Unicode"/>
                <a:cs typeface="Lucida Sans Unicode"/>
              </a:rPr>
              <a:t>advantages. </a:t>
            </a:r>
            <a:r>
              <a:rPr dirty="0" sz="1550" spc="-48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-30">
                <a:solidFill>
                  <a:srgbClr val="1D1F28"/>
                </a:solidFill>
                <a:latin typeface="Lucida Sans Unicode"/>
                <a:cs typeface="Lucida Sans Unicode"/>
              </a:rPr>
              <a:t>Firstly, </a:t>
            </a:r>
            <a:r>
              <a:rPr dirty="0" sz="1550" spc="-35">
                <a:solidFill>
                  <a:srgbClr val="1D1F28"/>
                </a:solidFill>
                <a:latin typeface="Lucida Sans Unicode"/>
                <a:cs typeface="Lucida Sans Unicode"/>
              </a:rPr>
              <a:t>it </a:t>
            </a:r>
            <a:r>
              <a:rPr dirty="0" sz="1550" spc="50">
                <a:solidFill>
                  <a:srgbClr val="1D1F28"/>
                </a:solidFill>
                <a:latin typeface="Lucida Sans Unicode"/>
                <a:cs typeface="Lucida Sans Unicode"/>
              </a:rPr>
              <a:t>improves accessibility </a:t>
            </a:r>
            <a:r>
              <a:rPr dirty="0" sz="1550" spc="110">
                <a:solidFill>
                  <a:srgbClr val="1D1F28"/>
                </a:solidFill>
                <a:latin typeface="Lucida Sans Unicode"/>
                <a:cs typeface="Lucida Sans Unicode"/>
              </a:rPr>
              <a:t>and </a:t>
            </a:r>
            <a:r>
              <a:rPr dirty="0" sz="1550" spc="30">
                <a:solidFill>
                  <a:srgbClr val="1D1F28"/>
                </a:solidFill>
                <a:latin typeface="Lucida Sans Unicode"/>
                <a:cs typeface="Lucida Sans Unicode"/>
              </a:rPr>
              <a:t>mobility </a:t>
            </a:r>
            <a:r>
              <a:rPr dirty="0" sz="1550" spc="-5">
                <a:solidFill>
                  <a:srgbClr val="1D1F28"/>
                </a:solidFill>
                <a:latin typeface="Lucida Sans Unicode"/>
                <a:cs typeface="Lucida Sans Unicode"/>
              </a:rPr>
              <a:t>for </a:t>
            </a:r>
            <a:r>
              <a:rPr dirty="0" sz="1550" spc="10">
                <a:solidFill>
                  <a:srgbClr val="1D1F28"/>
                </a:solidFill>
                <a:latin typeface="Lucida Sans Unicode"/>
                <a:cs typeface="Lucida Sans Unicode"/>
              </a:rPr>
              <a:t>residents, </a:t>
            </a:r>
            <a:r>
              <a:rPr dirty="0" sz="1550" spc="1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55">
                <a:solidFill>
                  <a:srgbClr val="1D1F28"/>
                </a:solidFill>
                <a:latin typeface="Lucida Sans Unicode"/>
                <a:cs typeface="Lucida Sans Unicode"/>
              </a:rPr>
              <a:t>especially </a:t>
            </a:r>
            <a:r>
              <a:rPr dirty="0" sz="1550" spc="60">
                <a:solidFill>
                  <a:srgbClr val="1D1F28"/>
                </a:solidFill>
                <a:latin typeface="Lucida Sans Unicode"/>
                <a:cs typeface="Lucida Sans Unicode"/>
              </a:rPr>
              <a:t>those </a:t>
            </a:r>
            <a:r>
              <a:rPr dirty="0" sz="1550" spc="30">
                <a:solidFill>
                  <a:srgbClr val="1D1F28"/>
                </a:solidFill>
                <a:latin typeface="Lucida Sans Unicode"/>
                <a:cs typeface="Lucida Sans Unicode"/>
              </a:rPr>
              <a:t>without </a:t>
            </a:r>
            <a:r>
              <a:rPr dirty="0" sz="1550" spc="50">
                <a:solidFill>
                  <a:srgbClr val="1D1F28"/>
                </a:solidFill>
                <a:latin typeface="Lucida Sans Unicode"/>
                <a:cs typeface="Lucida Sans Unicode"/>
              </a:rPr>
              <a:t>personal </a:t>
            </a:r>
            <a:r>
              <a:rPr dirty="0" sz="1550" spc="25">
                <a:solidFill>
                  <a:srgbClr val="1D1F28"/>
                </a:solidFill>
                <a:latin typeface="Lucida Sans Unicode"/>
                <a:cs typeface="Lucida Sans Unicode"/>
              </a:rPr>
              <a:t>vehicles. </a:t>
            </a:r>
            <a:r>
              <a:rPr dirty="0" sz="1550" spc="45">
                <a:solidFill>
                  <a:srgbClr val="1D1F28"/>
                </a:solidFill>
                <a:latin typeface="Lucida Sans Unicode"/>
                <a:cs typeface="Lucida Sans Unicode"/>
              </a:rPr>
              <a:t>Secondly, </a:t>
            </a:r>
            <a:r>
              <a:rPr dirty="0" sz="1550" spc="-35">
                <a:solidFill>
                  <a:srgbClr val="1D1F28"/>
                </a:solidFill>
                <a:latin typeface="Lucida Sans Unicode"/>
                <a:cs typeface="Lucida Sans Unicode"/>
              </a:rPr>
              <a:t>it </a:t>
            </a:r>
            <a:r>
              <a:rPr dirty="0" sz="1550" spc="-3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60">
                <a:solidFill>
                  <a:srgbClr val="1D1F28"/>
                </a:solidFill>
                <a:latin typeface="Lucida Sans Unicode"/>
                <a:cs typeface="Lucida Sans Unicode"/>
              </a:rPr>
              <a:t>reduces</a:t>
            </a:r>
            <a:r>
              <a:rPr dirty="0" sz="1550" spc="-7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35">
                <a:solidFill>
                  <a:srgbClr val="1D1F28"/>
                </a:solidFill>
                <a:latin typeface="Lucida Sans Unicode"/>
                <a:cs typeface="Lucida Sans Unicode"/>
              </a:rPr>
              <a:t>traffic</a:t>
            </a:r>
            <a:r>
              <a:rPr dirty="0" sz="1550" spc="-9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55">
                <a:solidFill>
                  <a:srgbClr val="1D1F28"/>
                </a:solidFill>
                <a:latin typeface="Lucida Sans Unicode"/>
                <a:cs typeface="Lucida Sans Unicode"/>
              </a:rPr>
              <a:t>congestion</a:t>
            </a:r>
            <a:r>
              <a:rPr dirty="0" sz="1550" spc="-9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110">
                <a:solidFill>
                  <a:srgbClr val="1D1F28"/>
                </a:solidFill>
                <a:latin typeface="Lucida Sans Unicode"/>
                <a:cs typeface="Lucida Sans Unicode"/>
              </a:rPr>
              <a:t>and</a:t>
            </a:r>
            <a:r>
              <a:rPr dirty="0" sz="1550" spc="-8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65">
                <a:solidFill>
                  <a:srgbClr val="1D1F28"/>
                </a:solidFill>
                <a:latin typeface="Lucida Sans Unicode"/>
                <a:cs typeface="Lucida Sans Unicode"/>
              </a:rPr>
              <a:t>the</a:t>
            </a:r>
            <a:r>
              <a:rPr dirty="0" sz="1550" spc="-114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50">
                <a:solidFill>
                  <a:srgbClr val="1D1F28"/>
                </a:solidFill>
                <a:latin typeface="Lucida Sans Unicode"/>
                <a:cs typeface="Lucida Sans Unicode"/>
              </a:rPr>
              <a:t>environmental</a:t>
            </a:r>
            <a:r>
              <a:rPr dirty="0" sz="1550" spc="-9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95">
                <a:solidFill>
                  <a:srgbClr val="1D1F28"/>
                </a:solidFill>
                <a:latin typeface="Lucida Sans Unicode"/>
                <a:cs typeface="Lucida Sans Unicode"/>
              </a:rPr>
              <a:t>impact</a:t>
            </a:r>
            <a:r>
              <a:rPr dirty="0" sz="1550" spc="-4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>
                <a:solidFill>
                  <a:srgbClr val="1D1F28"/>
                </a:solidFill>
                <a:latin typeface="Lucida Sans Unicode"/>
                <a:cs typeface="Lucida Sans Unicode"/>
              </a:rPr>
              <a:t>of </a:t>
            </a:r>
            <a:r>
              <a:rPr dirty="0" sz="1550" spc="-47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45">
                <a:solidFill>
                  <a:srgbClr val="1D1F28"/>
                </a:solidFill>
                <a:latin typeface="Lucida Sans Unicode"/>
                <a:cs typeface="Lucida Sans Unicode"/>
              </a:rPr>
              <a:t>transportation </a:t>
            </a:r>
            <a:r>
              <a:rPr dirty="0" sz="1550" spc="80">
                <a:solidFill>
                  <a:srgbClr val="1D1F28"/>
                </a:solidFill>
                <a:latin typeface="Lucida Sans Unicode"/>
                <a:cs typeface="Lucida Sans Unicode"/>
              </a:rPr>
              <a:t>by </a:t>
            </a:r>
            <a:r>
              <a:rPr dirty="0" sz="1550" spc="45">
                <a:solidFill>
                  <a:srgbClr val="1D1F28"/>
                </a:solidFill>
                <a:latin typeface="Lucida Sans Unicode"/>
                <a:cs typeface="Lucida Sans Unicode"/>
              </a:rPr>
              <a:t>promoting </a:t>
            </a:r>
            <a:r>
              <a:rPr dirty="0" sz="1550" spc="30">
                <a:solidFill>
                  <a:srgbClr val="1D1F28"/>
                </a:solidFill>
                <a:latin typeface="Lucida Sans Unicode"/>
                <a:cs typeface="Lucida Sans Unicode"/>
              </a:rPr>
              <a:t>carpooling. </a:t>
            </a:r>
            <a:r>
              <a:rPr dirty="0" sz="1550" spc="-35">
                <a:solidFill>
                  <a:srgbClr val="1D1F28"/>
                </a:solidFill>
                <a:latin typeface="Lucida Sans Unicode"/>
                <a:cs typeface="Lucida Sans Unicode"/>
              </a:rPr>
              <a:t>Thirdly, it </a:t>
            </a:r>
            <a:r>
              <a:rPr dirty="0" sz="1550" spc="-3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55">
                <a:solidFill>
                  <a:srgbClr val="1D1F28"/>
                </a:solidFill>
                <a:latin typeface="Lucida Sans Unicode"/>
                <a:cs typeface="Lucida Sans Unicode"/>
              </a:rPr>
              <a:t>stimulates</a:t>
            </a:r>
            <a:r>
              <a:rPr dirty="0" sz="1550" spc="-8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65">
                <a:solidFill>
                  <a:srgbClr val="1D1F28"/>
                </a:solidFill>
                <a:latin typeface="Lucida Sans Unicode"/>
                <a:cs typeface="Lucida Sans Unicode"/>
              </a:rPr>
              <a:t>the</a:t>
            </a:r>
            <a:r>
              <a:rPr dirty="0" sz="1550" spc="-12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60">
                <a:solidFill>
                  <a:srgbClr val="1D1F28"/>
                </a:solidFill>
                <a:latin typeface="Lucida Sans Unicode"/>
                <a:cs typeface="Lucida Sans Unicode"/>
              </a:rPr>
              <a:t>local</a:t>
            </a:r>
            <a:r>
              <a:rPr dirty="0" sz="1550" spc="-9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95">
                <a:solidFill>
                  <a:srgbClr val="1D1F28"/>
                </a:solidFill>
                <a:latin typeface="Lucida Sans Unicode"/>
                <a:cs typeface="Lucida Sans Unicode"/>
              </a:rPr>
              <a:t>economy</a:t>
            </a:r>
            <a:r>
              <a:rPr dirty="0" sz="1550" spc="-9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80">
                <a:solidFill>
                  <a:srgbClr val="1D1F28"/>
                </a:solidFill>
                <a:latin typeface="Lucida Sans Unicode"/>
                <a:cs typeface="Lucida Sans Unicode"/>
              </a:rPr>
              <a:t>by</a:t>
            </a:r>
            <a:r>
              <a:rPr dirty="0" sz="1550" spc="-8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60">
                <a:solidFill>
                  <a:srgbClr val="1D1F28"/>
                </a:solidFill>
                <a:latin typeface="Lucida Sans Unicode"/>
                <a:cs typeface="Lucida Sans Unicode"/>
              </a:rPr>
              <a:t>creating</a:t>
            </a:r>
            <a:r>
              <a:rPr dirty="0" sz="1550" spc="-9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20">
                <a:solidFill>
                  <a:srgbClr val="1D1F28"/>
                </a:solidFill>
                <a:latin typeface="Lucida Sans Unicode"/>
                <a:cs typeface="Lucida Sans Unicode"/>
              </a:rPr>
              <a:t>job</a:t>
            </a:r>
            <a:r>
              <a:rPr dirty="0" sz="1550" spc="-10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30">
                <a:solidFill>
                  <a:srgbClr val="1D1F28"/>
                </a:solidFill>
                <a:latin typeface="Lucida Sans Unicode"/>
                <a:cs typeface="Lucida Sans Unicode"/>
              </a:rPr>
              <a:t>opportunities </a:t>
            </a:r>
            <a:r>
              <a:rPr dirty="0" sz="1550" spc="3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-5">
                <a:solidFill>
                  <a:srgbClr val="1D1F28"/>
                </a:solidFill>
                <a:latin typeface="Lucida Sans Unicode"/>
                <a:cs typeface="Lucida Sans Unicode"/>
              </a:rPr>
              <a:t>for</a:t>
            </a:r>
            <a:r>
              <a:rPr dirty="0" sz="1550" spc="-12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15">
                <a:solidFill>
                  <a:srgbClr val="1D1F28"/>
                </a:solidFill>
                <a:latin typeface="Lucida Sans Unicode"/>
                <a:cs typeface="Lucida Sans Unicode"/>
              </a:rPr>
              <a:t>drivers</a:t>
            </a:r>
            <a:r>
              <a:rPr dirty="0" sz="1550" spc="-7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110">
                <a:solidFill>
                  <a:srgbClr val="1D1F28"/>
                </a:solidFill>
                <a:latin typeface="Lucida Sans Unicode"/>
                <a:cs typeface="Lucida Sans Unicode"/>
              </a:rPr>
              <a:t>and</a:t>
            </a:r>
            <a:r>
              <a:rPr dirty="0" sz="1550" spc="-9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35">
                <a:solidFill>
                  <a:srgbClr val="1D1F28"/>
                </a:solidFill>
                <a:latin typeface="Lucida Sans Unicode"/>
                <a:cs typeface="Lucida Sans Unicode"/>
              </a:rPr>
              <a:t>supporting</a:t>
            </a:r>
            <a:r>
              <a:rPr dirty="0" sz="1550" spc="-9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60">
                <a:solidFill>
                  <a:srgbClr val="1D1F28"/>
                </a:solidFill>
                <a:latin typeface="Lucida Sans Unicode"/>
                <a:cs typeface="Lucida Sans Unicode"/>
              </a:rPr>
              <a:t>local</a:t>
            </a:r>
            <a:r>
              <a:rPr dirty="0" sz="1550" spc="-9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30">
                <a:solidFill>
                  <a:srgbClr val="1D1F28"/>
                </a:solidFill>
                <a:latin typeface="Lucida Sans Unicode"/>
                <a:cs typeface="Lucida Sans Unicode"/>
              </a:rPr>
              <a:t>businesses.</a:t>
            </a:r>
            <a:r>
              <a:rPr dirty="0" sz="1550" spc="-15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-5">
                <a:solidFill>
                  <a:srgbClr val="1D1F28"/>
                </a:solidFill>
                <a:latin typeface="Lucida Sans Unicode"/>
                <a:cs typeface="Lucida Sans Unicode"/>
              </a:rPr>
              <a:t>Lastly,</a:t>
            </a:r>
            <a:r>
              <a:rPr dirty="0" sz="1550" spc="-7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-35">
                <a:solidFill>
                  <a:srgbClr val="1D1F28"/>
                </a:solidFill>
                <a:latin typeface="Lucida Sans Unicode"/>
                <a:cs typeface="Lucida Sans Unicode"/>
              </a:rPr>
              <a:t>it</a:t>
            </a:r>
            <a:r>
              <a:rPr dirty="0" sz="1550" spc="-5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25">
                <a:solidFill>
                  <a:srgbClr val="1D1F28"/>
                </a:solidFill>
                <a:latin typeface="Lucida Sans Unicode"/>
                <a:cs typeface="Lucida Sans Unicode"/>
              </a:rPr>
              <a:t>fosters </a:t>
            </a:r>
            <a:r>
              <a:rPr dirty="0" sz="1550" spc="3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204">
                <a:solidFill>
                  <a:srgbClr val="1D1F28"/>
                </a:solidFill>
                <a:latin typeface="Lucida Sans Unicode"/>
                <a:cs typeface="Lucida Sans Unicode"/>
              </a:rPr>
              <a:t>a</a:t>
            </a:r>
            <a:r>
              <a:rPr dirty="0" sz="1550" spc="-9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70">
                <a:solidFill>
                  <a:srgbClr val="1D1F28"/>
                </a:solidFill>
                <a:latin typeface="Lucida Sans Unicode"/>
                <a:cs typeface="Lucida Sans Unicode"/>
              </a:rPr>
              <a:t>sense</a:t>
            </a:r>
            <a:r>
              <a:rPr dirty="0" sz="1550" spc="-12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>
                <a:solidFill>
                  <a:srgbClr val="1D1F28"/>
                </a:solidFill>
                <a:latin typeface="Lucida Sans Unicode"/>
                <a:cs typeface="Lucida Sans Unicode"/>
              </a:rPr>
              <a:t>of</a:t>
            </a:r>
            <a:r>
              <a:rPr dirty="0" sz="1550" spc="-5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80">
                <a:solidFill>
                  <a:srgbClr val="1D1F28"/>
                </a:solidFill>
                <a:latin typeface="Lucida Sans Unicode"/>
                <a:cs typeface="Lucida Sans Unicode"/>
              </a:rPr>
              <a:t>community</a:t>
            </a:r>
            <a:r>
              <a:rPr dirty="0" sz="1550" spc="-8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110">
                <a:solidFill>
                  <a:srgbClr val="1D1F28"/>
                </a:solidFill>
                <a:latin typeface="Lucida Sans Unicode"/>
                <a:cs typeface="Lucida Sans Unicode"/>
              </a:rPr>
              <a:t>and</a:t>
            </a:r>
            <a:r>
              <a:rPr dirty="0" sz="1550" spc="-9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60">
                <a:solidFill>
                  <a:srgbClr val="1D1F28"/>
                </a:solidFill>
                <a:latin typeface="Lucida Sans Unicode"/>
                <a:cs typeface="Lucida Sans Unicode"/>
              </a:rPr>
              <a:t>social</a:t>
            </a:r>
            <a:r>
              <a:rPr dirty="0" sz="1550" spc="-9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60">
                <a:solidFill>
                  <a:srgbClr val="1D1F28"/>
                </a:solidFill>
                <a:latin typeface="Lucida Sans Unicode"/>
                <a:cs typeface="Lucida Sans Unicode"/>
              </a:rPr>
              <a:t>connection</a:t>
            </a:r>
            <a:r>
              <a:rPr dirty="0" sz="1550" spc="-9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80">
                <a:solidFill>
                  <a:srgbClr val="1D1F28"/>
                </a:solidFill>
                <a:latin typeface="Lucida Sans Unicode"/>
                <a:cs typeface="Lucida Sans Unicode"/>
              </a:rPr>
              <a:t>by</a:t>
            </a:r>
            <a:r>
              <a:rPr dirty="0" sz="1550" spc="-8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45">
                <a:solidFill>
                  <a:srgbClr val="1D1F28"/>
                </a:solidFill>
                <a:latin typeface="Lucida Sans Unicode"/>
                <a:cs typeface="Lucida Sans Unicode"/>
              </a:rPr>
              <a:t>facilitating </a:t>
            </a:r>
            <a:r>
              <a:rPr dirty="0" sz="1550" spc="5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65">
                <a:solidFill>
                  <a:srgbClr val="1D1F28"/>
                </a:solidFill>
                <a:latin typeface="Lucida Sans Unicode"/>
                <a:cs typeface="Lucida Sans Unicode"/>
              </a:rPr>
              <a:t>shared</a:t>
            </a:r>
            <a:r>
              <a:rPr dirty="0" sz="1550" spc="-10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45">
                <a:solidFill>
                  <a:srgbClr val="1D1F28"/>
                </a:solidFill>
                <a:latin typeface="Lucida Sans Unicode"/>
                <a:cs typeface="Lucida Sans Unicode"/>
              </a:rPr>
              <a:t>transportation</a:t>
            </a:r>
            <a:r>
              <a:rPr dirty="0" sz="1550" spc="-9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15">
                <a:solidFill>
                  <a:srgbClr val="1D1F28"/>
                </a:solidFill>
                <a:latin typeface="Lucida Sans Unicode"/>
                <a:cs typeface="Lucida Sans Unicode"/>
              </a:rPr>
              <a:t>experiences.</a:t>
            </a:r>
            <a:endParaRPr sz="155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26317" y="1239523"/>
            <a:ext cx="5990590" cy="880744"/>
          </a:xfrm>
          <a:custGeom>
            <a:avLst/>
            <a:gdLst/>
            <a:ahLst/>
            <a:cxnLst/>
            <a:rect l="l" t="t" r="r" b="b"/>
            <a:pathLst>
              <a:path w="5990590" h="880744">
                <a:moveTo>
                  <a:pt x="5990153" y="880628"/>
                </a:moveTo>
                <a:lnTo>
                  <a:pt x="0" y="880628"/>
                </a:lnTo>
                <a:lnTo>
                  <a:pt x="0" y="0"/>
                </a:lnTo>
                <a:lnTo>
                  <a:pt x="5990153" y="0"/>
                </a:lnTo>
                <a:lnTo>
                  <a:pt x="5990153" y="8806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513617" y="1182029"/>
            <a:ext cx="5247640" cy="93218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320"/>
              <a:t>4</a:t>
            </a:r>
            <a:r>
              <a:rPr dirty="0" spc="-245"/>
              <a:t>.</a:t>
            </a:r>
            <a:r>
              <a:rPr dirty="0" spc="-240"/>
              <a:t> </a:t>
            </a:r>
            <a:r>
              <a:rPr dirty="0" spc="295"/>
              <a:t>A</a:t>
            </a:r>
            <a:r>
              <a:rPr dirty="0" spc="285"/>
              <a:t>d</a:t>
            </a:r>
            <a:r>
              <a:rPr dirty="0" spc="320"/>
              <a:t>v</a:t>
            </a:r>
            <a:r>
              <a:rPr dirty="0" spc="420"/>
              <a:t>a</a:t>
            </a:r>
            <a:r>
              <a:rPr dirty="0" spc="250"/>
              <a:t>n</a:t>
            </a:r>
            <a:r>
              <a:rPr dirty="0" spc="30"/>
              <a:t>t</a:t>
            </a:r>
            <a:r>
              <a:rPr dirty="0" spc="420"/>
              <a:t>a</a:t>
            </a:r>
            <a:r>
              <a:rPr dirty="0" spc="509"/>
              <a:t>g</a:t>
            </a:r>
            <a:r>
              <a:rPr dirty="0" spc="70"/>
              <a:t>e</a:t>
            </a:r>
            <a:r>
              <a:rPr dirty="0" spc="380"/>
              <a:t>s</a:t>
            </a:r>
            <a:r>
              <a:rPr dirty="0" spc="-254"/>
              <a:t> </a:t>
            </a:r>
            <a:r>
              <a:rPr dirty="0" spc="210"/>
              <a:t>o</a:t>
            </a:r>
            <a:r>
              <a:rPr dirty="0" spc="-25"/>
              <a:t>f</a:t>
            </a:r>
            <a:r>
              <a:rPr dirty="0" spc="-240"/>
              <a:t> </a:t>
            </a:r>
            <a:r>
              <a:rPr dirty="0" spc="-200"/>
              <a:t>L</a:t>
            </a:r>
            <a:r>
              <a:rPr dirty="0" spc="210"/>
              <a:t>o</a:t>
            </a:r>
            <a:r>
              <a:rPr dirty="0" spc="254"/>
              <a:t>c</a:t>
            </a:r>
            <a:r>
              <a:rPr dirty="0" spc="420"/>
              <a:t>a</a:t>
            </a:r>
            <a:r>
              <a:rPr dirty="0" spc="5"/>
              <a:t>l</a:t>
            </a: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 spc="80"/>
              <a:t>R</a:t>
            </a:r>
            <a:r>
              <a:rPr dirty="0" spc="-25"/>
              <a:t>i</a:t>
            </a:r>
            <a:r>
              <a:rPr dirty="0" spc="285"/>
              <a:t>d</a:t>
            </a:r>
            <a:r>
              <a:rPr dirty="0" spc="70"/>
              <a:t>e</a:t>
            </a:r>
            <a:r>
              <a:rPr dirty="0" spc="670"/>
              <a:t>-</a:t>
            </a:r>
            <a:r>
              <a:rPr dirty="0" spc="254"/>
              <a:t>S</a:t>
            </a:r>
            <a:r>
              <a:rPr dirty="0" spc="245"/>
              <a:t>h</a:t>
            </a:r>
            <a:r>
              <a:rPr dirty="0" spc="420"/>
              <a:t>a</a:t>
            </a:r>
            <a:r>
              <a:rPr dirty="0" spc="-5"/>
              <a:t>r</a:t>
            </a:r>
            <a:r>
              <a:rPr dirty="0" spc="-25"/>
              <a:t>i</a:t>
            </a:r>
            <a:r>
              <a:rPr dirty="0" spc="250"/>
              <a:t>n</a:t>
            </a:r>
            <a:r>
              <a:rPr dirty="0" spc="525"/>
              <a:t>g</a:t>
            </a:r>
            <a:r>
              <a:rPr dirty="0" spc="-270"/>
              <a:t> </a:t>
            </a:r>
            <a:r>
              <a:rPr dirty="0" spc="-25"/>
              <a:t>i</a:t>
            </a:r>
            <a:r>
              <a:rPr dirty="0" spc="254"/>
              <a:t>n</a:t>
            </a:r>
            <a:r>
              <a:rPr dirty="0" spc="-260"/>
              <a:t> </a:t>
            </a:r>
            <a:r>
              <a:rPr dirty="0" spc="80"/>
              <a:t>R</a:t>
            </a:r>
            <a:r>
              <a:rPr dirty="0" spc="250"/>
              <a:t>u</a:t>
            </a:r>
            <a:r>
              <a:rPr dirty="0" spc="-5"/>
              <a:t>r</a:t>
            </a:r>
            <a:r>
              <a:rPr dirty="0" spc="420"/>
              <a:t>a</a:t>
            </a:r>
            <a:r>
              <a:rPr dirty="0" spc="5"/>
              <a:t>l</a:t>
            </a:r>
            <a:r>
              <a:rPr dirty="0" spc="-275"/>
              <a:t> </a:t>
            </a:r>
            <a:r>
              <a:rPr dirty="0" spc="295"/>
              <a:t>A</a:t>
            </a:r>
            <a:r>
              <a:rPr dirty="0" spc="-5"/>
              <a:t>r</a:t>
            </a:r>
            <a:r>
              <a:rPr dirty="0" spc="70"/>
              <a:t>e</a:t>
            </a:r>
            <a:r>
              <a:rPr dirty="0" spc="420"/>
              <a:t>a</a:t>
            </a:r>
            <a:r>
              <a:rPr dirty="0" spc="380"/>
              <a:t>s</a:t>
            </a: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13593" y="6650221"/>
            <a:ext cx="2125981" cy="1081458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6433940" y="0"/>
            <a:ext cx="1689100" cy="560705"/>
          </a:xfrm>
          <a:custGeom>
            <a:avLst/>
            <a:gdLst/>
            <a:ahLst/>
            <a:cxnLst/>
            <a:rect l="l" t="t" r="r" b="b"/>
            <a:pathLst>
              <a:path w="1689100" h="560705">
                <a:moveTo>
                  <a:pt x="1689007" y="0"/>
                </a:moveTo>
                <a:lnTo>
                  <a:pt x="1673190" y="35401"/>
                </a:lnTo>
                <a:lnTo>
                  <a:pt x="1652960" y="75590"/>
                </a:lnTo>
                <a:lnTo>
                  <a:pt x="1630782" y="114739"/>
                </a:lnTo>
                <a:lnTo>
                  <a:pt x="1606711" y="152752"/>
                </a:lnTo>
                <a:lnTo>
                  <a:pt x="1580803" y="189538"/>
                </a:lnTo>
                <a:lnTo>
                  <a:pt x="1553121" y="225009"/>
                </a:lnTo>
                <a:lnTo>
                  <a:pt x="1523733" y="259079"/>
                </a:lnTo>
                <a:lnTo>
                  <a:pt x="1492708" y="291665"/>
                </a:lnTo>
                <a:lnTo>
                  <a:pt x="1460121" y="322690"/>
                </a:lnTo>
                <a:lnTo>
                  <a:pt x="1426051" y="352079"/>
                </a:lnTo>
                <a:lnTo>
                  <a:pt x="1390580" y="379761"/>
                </a:lnTo>
                <a:lnTo>
                  <a:pt x="1353794" y="405669"/>
                </a:lnTo>
                <a:lnTo>
                  <a:pt x="1315781" y="429740"/>
                </a:lnTo>
                <a:lnTo>
                  <a:pt x="1276632" y="451918"/>
                </a:lnTo>
                <a:lnTo>
                  <a:pt x="1236443" y="472147"/>
                </a:lnTo>
                <a:lnTo>
                  <a:pt x="1195309" y="490381"/>
                </a:lnTo>
                <a:lnTo>
                  <a:pt x="1153330" y="506574"/>
                </a:lnTo>
                <a:lnTo>
                  <a:pt x="1110607" y="520688"/>
                </a:lnTo>
                <a:lnTo>
                  <a:pt x="1067243" y="532688"/>
                </a:lnTo>
                <a:lnTo>
                  <a:pt x="1023342" y="542546"/>
                </a:lnTo>
                <a:lnTo>
                  <a:pt x="979011" y="550238"/>
                </a:lnTo>
                <a:lnTo>
                  <a:pt x="934356" y="555746"/>
                </a:lnTo>
                <a:lnTo>
                  <a:pt x="889484" y="559056"/>
                </a:lnTo>
                <a:lnTo>
                  <a:pt x="844503" y="560160"/>
                </a:lnTo>
                <a:lnTo>
                  <a:pt x="833253" y="560091"/>
                </a:lnTo>
                <a:lnTo>
                  <a:pt x="788290" y="558435"/>
                </a:lnTo>
                <a:lnTo>
                  <a:pt x="743462" y="554575"/>
                </a:lnTo>
                <a:lnTo>
                  <a:pt x="698877" y="548519"/>
                </a:lnTo>
                <a:lnTo>
                  <a:pt x="654644" y="540284"/>
                </a:lnTo>
                <a:lnTo>
                  <a:pt x="610867" y="529888"/>
                </a:lnTo>
                <a:lnTo>
                  <a:pt x="567654" y="517356"/>
                </a:lnTo>
                <a:lnTo>
                  <a:pt x="525107" y="502719"/>
                </a:lnTo>
                <a:lnTo>
                  <a:pt x="483330" y="486012"/>
                </a:lnTo>
                <a:lnTo>
                  <a:pt x="442423" y="467275"/>
                </a:lnTo>
                <a:lnTo>
                  <a:pt x="402485" y="446554"/>
                </a:lnTo>
                <a:lnTo>
                  <a:pt x="363612" y="423897"/>
                </a:lnTo>
                <a:lnTo>
                  <a:pt x="325897" y="399361"/>
                </a:lnTo>
                <a:lnTo>
                  <a:pt x="289431" y="373004"/>
                </a:lnTo>
                <a:lnTo>
                  <a:pt x="254303" y="344889"/>
                </a:lnTo>
                <a:lnTo>
                  <a:pt x="220596" y="315084"/>
                </a:lnTo>
                <a:lnTo>
                  <a:pt x="188393" y="283662"/>
                </a:lnTo>
                <a:lnTo>
                  <a:pt x="157770" y="250696"/>
                </a:lnTo>
                <a:lnTo>
                  <a:pt x="128801" y="216269"/>
                </a:lnTo>
                <a:lnTo>
                  <a:pt x="101557" y="180461"/>
                </a:lnTo>
                <a:lnTo>
                  <a:pt x="76103" y="143359"/>
                </a:lnTo>
                <a:lnTo>
                  <a:pt x="52499" y="105054"/>
                </a:lnTo>
                <a:lnTo>
                  <a:pt x="30804" y="65636"/>
                </a:lnTo>
                <a:lnTo>
                  <a:pt x="11069" y="25201"/>
                </a:lnTo>
                <a:lnTo>
                  <a:pt x="1953" y="4634"/>
                </a:lnTo>
                <a:lnTo>
                  <a:pt x="0" y="0"/>
                </a:lnTo>
              </a:path>
            </a:pathLst>
          </a:custGeom>
          <a:ln w="47148">
            <a:solidFill>
              <a:srgbClr val="FFBE03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716000" cy="7731759"/>
            <a:chOff x="0" y="0"/>
            <a:chExt cx="13716000" cy="773175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89839" y="4078747"/>
              <a:ext cx="2992966" cy="30734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5076" y="706471"/>
              <a:ext cx="3431431" cy="3429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4050" y="4647007"/>
              <a:ext cx="1833304" cy="18669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513617" y="3053484"/>
            <a:ext cx="6037580" cy="25571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339090">
              <a:lnSpc>
                <a:spcPct val="134000"/>
              </a:lnSpc>
              <a:spcBef>
                <a:spcPts val="95"/>
              </a:spcBef>
            </a:pPr>
            <a:r>
              <a:rPr dirty="0" sz="1550" spc="30">
                <a:solidFill>
                  <a:srgbClr val="1D1F28"/>
                </a:solidFill>
                <a:latin typeface="Lucida Sans Unicode"/>
                <a:cs typeface="Lucida Sans Unicode"/>
              </a:rPr>
              <a:t>Low-cost </a:t>
            </a:r>
            <a:r>
              <a:rPr dirty="0" sz="1550" spc="40">
                <a:solidFill>
                  <a:srgbClr val="1D1F28"/>
                </a:solidFill>
                <a:latin typeface="Lucida Sans Unicode"/>
                <a:cs typeface="Lucida Sans Unicode"/>
              </a:rPr>
              <a:t>electric </a:t>
            </a:r>
            <a:r>
              <a:rPr dirty="0" sz="1550" spc="50">
                <a:solidFill>
                  <a:srgbClr val="1D1F28"/>
                </a:solidFill>
                <a:latin typeface="Lucida Sans Unicode"/>
                <a:cs typeface="Lucida Sans Unicode"/>
              </a:rPr>
              <a:t>vehicles </a:t>
            </a:r>
            <a:r>
              <a:rPr dirty="0" sz="1550" spc="95">
                <a:solidFill>
                  <a:srgbClr val="1D1F28"/>
                </a:solidFill>
                <a:latin typeface="Lucida Sans Unicode"/>
                <a:cs typeface="Lucida Sans Unicode"/>
              </a:rPr>
              <a:t>(EVs) </a:t>
            </a:r>
            <a:r>
              <a:rPr dirty="0" sz="1550" spc="114">
                <a:solidFill>
                  <a:srgbClr val="1D1F28"/>
                </a:solidFill>
                <a:latin typeface="Lucida Sans Unicode"/>
                <a:cs typeface="Lucida Sans Unicode"/>
              </a:rPr>
              <a:t>have </a:t>
            </a:r>
            <a:r>
              <a:rPr dirty="0" sz="1550" spc="75">
                <a:solidFill>
                  <a:srgbClr val="1D1F28"/>
                </a:solidFill>
                <a:latin typeface="Lucida Sans Unicode"/>
                <a:cs typeface="Lucida Sans Unicode"/>
              </a:rPr>
              <a:t>emerged </a:t>
            </a:r>
            <a:r>
              <a:rPr dirty="0" sz="1550" spc="120">
                <a:solidFill>
                  <a:srgbClr val="1D1F28"/>
                </a:solidFill>
                <a:latin typeface="Lucida Sans Unicode"/>
                <a:cs typeface="Lucida Sans Unicode"/>
              </a:rPr>
              <a:t>as </a:t>
            </a:r>
            <a:r>
              <a:rPr dirty="0" sz="1550" spc="204">
                <a:solidFill>
                  <a:srgbClr val="1D1F28"/>
                </a:solidFill>
                <a:latin typeface="Lucida Sans Unicode"/>
                <a:cs typeface="Lucida Sans Unicode"/>
              </a:rPr>
              <a:t>a </a:t>
            </a:r>
            <a:r>
              <a:rPr dirty="0" sz="1550" spc="21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95">
                <a:solidFill>
                  <a:srgbClr val="1D1F28"/>
                </a:solidFill>
                <a:latin typeface="Lucida Sans Unicode"/>
                <a:cs typeface="Lucida Sans Unicode"/>
              </a:rPr>
              <a:t>game-changer </a:t>
            </a:r>
            <a:r>
              <a:rPr dirty="0" sz="1550" spc="-5">
                <a:solidFill>
                  <a:srgbClr val="1D1F28"/>
                </a:solidFill>
                <a:latin typeface="Lucida Sans Unicode"/>
                <a:cs typeface="Lucida Sans Unicode"/>
              </a:rPr>
              <a:t>in </a:t>
            </a:r>
            <a:r>
              <a:rPr dirty="0" sz="1550" spc="10">
                <a:solidFill>
                  <a:srgbClr val="1D1F28"/>
                </a:solidFill>
                <a:latin typeface="Lucida Sans Unicode"/>
                <a:cs typeface="Lucida Sans Unicode"/>
              </a:rPr>
              <a:t>rural </a:t>
            </a:r>
            <a:r>
              <a:rPr dirty="0" sz="1550" spc="30">
                <a:solidFill>
                  <a:srgbClr val="1D1F28"/>
                </a:solidFill>
                <a:latin typeface="Lucida Sans Unicode"/>
                <a:cs typeface="Lucida Sans Unicode"/>
              </a:rPr>
              <a:t>transportation. </a:t>
            </a:r>
            <a:r>
              <a:rPr dirty="0" sz="1550" spc="15">
                <a:solidFill>
                  <a:srgbClr val="1D1F28"/>
                </a:solidFill>
                <a:latin typeface="Lucida Sans Unicode"/>
                <a:cs typeface="Lucida Sans Unicode"/>
              </a:rPr>
              <a:t>They </a:t>
            </a:r>
            <a:r>
              <a:rPr dirty="0" sz="1550" spc="10">
                <a:solidFill>
                  <a:srgbClr val="1D1F28"/>
                </a:solidFill>
                <a:latin typeface="Lucida Sans Unicode"/>
                <a:cs typeface="Lucida Sans Unicode"/>
              </a:rPr>
              <a:t>offer </a:t>
            </a:r>
            <a:r>
              <a:rPr dirty="0" sz="1550" spc="204">
                <a:solidFill>
                  <a:srgbClr val="1D1F28"/>
                </a:solidFill>
                <a:latin typeface="Lucida Sans Unicode"/>
                <a:cs typeface="Lucida Sans Unicode"/>
              </a:rPr>
              <a:t>a </a:t>
            </a:r>
            <a:r>
              <a:rPr dirty="0" sz="1550" spc="21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65">
                <a:solidFill>
                  <a:srgbClr val="1D1F28"/>
                </a:solidFill>
                <a:latin typeface="Lucida Sans Unicode"/>
                <a:cs typeface="Lucida Sans Unicode"/>
              </a:rPr>
              <a:t>sustainable </a:t>
            </a:r>
            <a:r>
              <a:rPr dirty="0" sz="1550" spc="110">
                <a:solidFill>
                  <a:srgbClr val="1D1F28"/>
                </a:solidFill>
                <a:latin typeface="Lucida Sans Unicode"/>
                <a:cs typeface="Lucida Sans Unicode"/>
              </a:rPr>
              <a:t>and </a:t>
            </a:r>
            <a:r>
              <a:rPr dirty="0" sz="1550" spc="55">
                <a:solidFill>
                  <a:srgbClr val="1D1F28"/>
                </a:solidFill>
                <a:latin typeface="Lucida Sans Unicode"/>
                <a:cs typeface="Lucida Sans Unicode"/>
              </a:rPr>
              <a:t>cost-effective alternative </a:t>
            </a:r>
            <a:r>
              <a:rPr dirty="0" sz="1550" spc="45">
                <a:solidFill>
                  <a:srgbClr val="1D1F28"/>
                </a:solidFill>
                <a:latin typeface="Lucida Sans Unicode"/>
                <a:cs typeface="Lucida Sans Unicode"/>
              </a:rPr>
              <a:t>to </a:t>
            </a:r>
            <a:r>
              <a:rPr dirty="0" sz="1550" spc="40">
                <a:solidFill>
                  <a:srgbClr val="1D1F28"/>
                </a:solidFill>
                <a:latin typeface="Lucida Sans Unicode"/>
                <a:cs typeface="Lucida Sans Unicode"/>
              </a:rPr>
              <a:t>traditional </a:t>
            </a:r>
            <a:r>
              <a:rPr dirty="0" sz="1550" spc="-48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50">
                <a:solidFill>
                  <a:srgbClr val="1D1F28"/>
                </a:solidFill>
                <a:latin typeface="Lucida Sans Unicode"/>
                <a:cs typeface="Lucida Sans Unicode"/>
              </a:rPr>
              <a:t>gasoline-powered</a:t>
            </a:r>
            <a:r>
              <a:rPr dirty="0" sz="1550" spc="-8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35">
                <a:solidFill>
                  <a:srgbClr val="1D1F28"/>
                </a:solidFill>
                <a:latin typeface="Lucida Sans Unicode"/>
                <a:cs typeface="Lucida Sans Unicode"/>
              </a:rPr>
              <a:t>cars.</a:t>
            </a:r>
            <a:r>
              <a:rPr dirty="0" sz="1550" spc="-14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5">
                <a:solidFill>
                  <a:srgbClr val="1D1F28"/>
                </a:solidFill>
                <a:latin typeface="Lucida Sans Unicode"/>
                <a:cs typeface="Lucida Sans Unicode"/>
              </a:rPr>
              <a:t>EVs</a:t>
            </a:r>
            <a:r>
              <a:rPr dirty="0" sz="1550" spc="-6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80">
                <a:solidFill>
                  <a:srgbClr val="1D1F28"/>
                </a:solidFill>
                <a:latin typeface="Lucida Sans Unicode"/>
                <a:cs typeface="Lucida Sans Unicode"/>
              </a:rPr>
              <a:t>are</a:t>
            </a:r>
            <a:r>
              <a:rPr dirty="0" sz="1550" spc="-11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30">
                <a:solidFill>
                  <a:srgbClr val="1D1F28"/>
                </a:solidFill>
                <a:latin typeface="Lucida Sans Unicode"/>
                <a:cs typeface="Lucida Sans Unicode"/>
              </a:rPr>
              <a:t>not</a:t>
            </a:r>
            <a:r>
              <a:rPr dirty="0" sz="1550" spc="-4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30">
                <a:solidFill>
                  <a:srgbClr val="1D1F28"/>
                </a:solidFill>
                <a:latin typeface="Lucida Sans Unicode"/>
                <a:cs typeface="Lucida Sans Unicode"/>
              </a:rPr>
              <a:t>only</a:t>
            </a:r>
            <a:r>
              <a:rPr dirty="0" sz="1550" spc="-7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45">
                <a:solidFill>
                  <a:srgbClr val="1D1F28"/>
                </a:solidFill>
                <a:latin typeface="Lucida Sans Unicode"/>
                <a:cs typeface="Lucida Sans Unicode"/>
              </a:rPr>
              <a:t>environmentally </a:t>
            </a:r>
            <a:r>
              <a:rPr dirty="0" sz="1550" spc="-47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10">
                <a:solidFill>
                  <a:srgbClr val="1D1F28"/>
                </a:solidFill>
                <a:latin typeface="Lucida Sans Unicode"/>
                <a:cs typeface="Lucida Sans Unicode"/>
              </a:rPr>
              <a:t>friendly </a:t>
            </a:r>
            <a:r>
              <a:rPr dirty="0" sz="1550" spc="40">
                <a:solidFill>
                  <a:srgbClr val="1D1F28"/>
                </a:solidFill>
                <a:latin typeface="Lucida Sans Unicode"/>
                <a:cs typeface="Lucida Sans Unicode"/>
              </a:rPr>
              <a:t>but </a:t>
            </a:r>
            <a:r>
              <a:rPr dirty="0" sz="1550" spc="65">
                <a:solidFill>
                  <a:srgbClr val="1D1F28"/>
                </a:solidFill>
                <a:latin typeface="Lucida Sans Unicode"/>
                <a:cs typeface="Lucida Sans Unicode"/>
              </a:rPr>
              <a:t>also </a:t>
            </a:r>
            <a:r>
              <a:rPr dirty="0" sz="1550" spc="40">
                <a:solidFill>
                  <a:srgbClr val="1D1F28"/>
                </a:solidFill>
                <a:latin typeface="Lucida Sans Unicode"/>
                <a:cs typeface="Lucida Sans Unicode"/>
              </a:rPr>
              <a:t>help </a:t>
            </a:r>
            <a:r>
              <a:rPr dirty="0" sz="1550" spc="70">
                <a:solidFill>
                  <a:srgbClr val="1D1F28"/>
                </a:solidFill>
                <a:latin typeface="Lucida Sans Unicode"/>
                <a:cs typeface="Lucida Sans Unicode"/>
              </a:rPr>
              <a:t>reduce </a:t>
            </a:r>
            <a:r>
              <a:rPr dirty="0" sz="1550" spc="50">
                <a:solidFill>
                  <a:srgbClr val="1D1F28"/>
                </a:solidFill>
                <a:latin typeface="Lucida Sans Unicode"/>
                <a:cs typeface="Lucida Sans Unicode"/>
              </a:rPr>
              <a:t>reliance on </a:t>
            </a:r>
            <a:r>
              <a:rPr dirty="0" sz="1550" spc="5">
                <a:solidFill>
                  <a:srgbClr val="1D1F28"/>
                </a:solidFill>
                <a:latin typeface="Lucida Sans Unicode"/>
                <a:cs typeface="Lucida Sans Unicode"/>
              </a:rPr>
              <a:t>fossil </a:t>
            </a:r>
            <a:r>
              <a:rPr dirty="0" sz="1550" spc="-10">
                <a:solidFill>
                  <a:srgbClr val="1D1F28"/>
                </a:solidFill>
                <a:latin typeface="Lucida Sans Unicode"/>
                <a:cs typeface="Lucida Sans Unicode"/>
              </a:rPr>
              <a:t>fuels. </a:t>
            </a:r>
            <a:r>
              <a:rPr dirty="0" sz="1550" spc="70">
                <a:solidFill>
                  <a:srgbClr val="1D1F28"/>
                </a:solidFill>
                <a:latin typeface="Lucida Sans Unicode"/>
                <a:cs typeface="Lucida Sans Unicode"/>
              </a:rPr>
              <a:t>By </a:t>
            </a:r>
            <a:r>
              <a:rPr dirty="0" sz="1550" spc="7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40">
                <a:solidFill>
                  <a:srgbClr val="1D1F28"/>
                </a:solidFill>
                <a:latin typeface="Lucida Sans Unicode"/>
                <a:cs typeface="Lucida Sans Unicode"/>
              </a:rPr>
              <a:t>incorporating</a:t>
            </a:r>
            <a:r>
              <a:rPr dirty="0" sz="1550" spc="-10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5">
                <a:solidFill>
                  <a:srgbClr val="1D1F28"/>
                </a:solidFill>
                <a:latin typeface="Lucida Sans Unicode"/>
                <a:cs typeface="Lucida Sans Unicode"/>
              </a:rPr>
              <a:t>EVs</a:t>
            </a:r>
            <a:r>
              <a:rPr dirty="0" sz="1550" spc="-8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20">
                <a:solidFill>
                  <a:srgbClr val="1D1F28"/>
                </a:solidFill>
                <a:latin typeface="Lucida Sans Unicode"/>
                <a:cs typeface="Lucida Sans Unicode"/>
              </a:rPr>
              <a:t>into</a:t>
            </a:r>
            <a:r>
              <a:rPr dirty="0" sz="1550" spc="-10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60">
                <a:solidFill>
                  <a:srgbClr val="1D1F28"/>
                </a:solidFill>
                <a:latin typeface="Lucida Sans Unicode"/>
                <a:cs typeface="Lucida Sans Unicode"/>
              </a:rPr>
              <a:t>local</a:t>
            </a:r>
            <a:r>
              <a:rPr dirty="0" sz="1550" spc="-9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30">
                <a:solidFill>
                  <a:srgbClr val="1D1F28"/>
                </a:solidFill>
                <a:latin typeface="Lucida Sans Unicode"/>
                <a:cs typeface="Lucida Sans Unicode"/>
              </a:rPr>
              <a:t>ride-sharing</a:t>
            </a:r>
            <a:r>
              <a:rPr dirty="0" sz="1550" spc="-10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25">
                <a:solidFill>
                  <a:srgbClr val="1D1F28"/>
                </a:solidFill>
                <a:latin typeface="Lucida Sans Unicode"/>
                <a:cs typeface="Lucida Sans Unicode"/>
              </a:rPr>
              <a:t>services,</a:t>
            </a:r>
            <a:r>
              <a:rPr dirty="0" sz="1550" spc="-7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10">
                <a:solidFill>
                  <a:srgbClr val="1D1F28"/>
                </a:solidFill>
                <a:latin typeface="Lucida Sans Unicode"/>
                <a:cs typeface="Lucida Sans Unicode"/>
              </a:rPr>
              <a:t>rural</a:t>
            </a:r>
            <a:endParaRPr sz="1550">
              <a:latin typeface="Lucida Sans Unicode"/>
              <a:cs typeface="Lucida Sans Unicode"/>
            </a:endParaRPr>
          </a:p>
          <a:p>
            <a:pPr marL="12700" marR="5080">
              <a:lnSpc>
                <a:spcPct val="134000"/>
              </a:lnSpc>
            </a:pPr>
            <a:r>
              <a:rPr dirty="0" sz="1550" spc="65">
                <a:solidFill>
                  <a:srgbClr val="1D1F28"/>
                </a:solidFill>
                <a:latin typeface="Lucida Sans Unicode"/>
                <a:cs typeface="Lucida Sans Unicode"/>
              </a:rPr>
              <a:t>communities</a:t>
            </a:r>
            <a:r>
              <a:rPr dirty="0" sz="1550" spc="-8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135">
                <a:solidFill>
                  <a:srgbClr val="1D1F28"/>
                </a:solidFill>
                <a:latin typeface="Lucida Sans Unicode"/>
                <a:cs typeface="Lucida Sans Unicode"/>
              </a:rPr>
              <a:t>can</a:t>
            </a:r>
            <a:r>
              <a:rPr dirty="0" sz="1550" spc="-9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5">
                <a:solidFill>
                  <a:srgbClr val="1D1F28"/>
                </a:solidFill>
                <a:latin typeface="Lucida Sans Unicode"/>
                <a:cs typeface="Lucida Sans Unicode"/>
              </a:rPr>
              <a:t>revolutionize</a:t>
            </a:r>
            <a:r>
              <a:rPr dirty="0" sz="1550" spc="-12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10">
                <a:solidFill>
                  <a:srgbClr val="1D1F28"/>
                </a:solidFill>
                <a:latin typeface="Lucida Sans Unicode"/>
                <a:cs typeface="Lucida Sans Unicode"/>
              </a:rPr>
              <a:t>their</a:t>
            </a:r>
            <a:r>
              <a:rPr dirty="0" sz="1550" spc="-12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45">
                <a:solidFill>
                  <a:srgbClr val="1D1F28"/>
                </a:solidFill>
                <a:latin typeface="Lucida Sans Unicode"/>
                <a:cs typeface="Lucida Sans Unicode"/>
              </a:rPr>
              <a:t>transportation</a:t>
            </a:r>
            <a:r>
              <a:rPr dirty="0" sz="1550" spc="-9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45">
                <a:solidFill>
                  <a:srgbClr val="1D1F28"/>
                </a:solidFill>
                <a:latin typeface="Lucida Sans Unicode"/>
                <a:cs typeface="Lucida Sans Unicode"/>
              </a:rPr>
              <a:t>systems, </a:t>
            </a:r>
            <a:r>
              <a:rPr dirty="0" sz="1550" spc="-47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55">
                <a:solidFill>
                  <a:srgbClr val="1D1F28"/>
                </a:solidFill>
                <a:latin typeface="Lucida Sans Unicode"/>
                <a:cs typeface="Lucida Sans Unicode"/>
              </a:rPr>
              <a:t>making</a:t>
            </a:r>
            <a:r>
              <a:rPr dirty="0" sz="1550" spc="-9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85">
                <a:solidFill>
                  <a:srgbClr val="1D1F28"/>
                </a:solidFill>
                <a:latin typeface="Lucida Sans Unicode"/>
                <a:cs typeface="Lucida Sans Unicode"/>
              </a:rPr>
              <a:t>them</a:t>
            </a:r>
            <a:r>
              <a:rPr dirty="0" sz="1550" spc="-9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65">
                <a:solidFill>
                  <a:srgbClr val="1D1F28"/>
                </a:solidFill>
                <a:latin typeface="Lucida Sans Unicode"/>
                <a:cs typeface="Lucida Sans Unicode"/>
              </a:rPr>
              <a:t>more</a:t>
            </a:r>
            <a:r>
              <a:rPr dirty="0" sz="1550" spc="-12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10">
                <a:solidFill>
                  <a:srgbClr val="1D1F28"/>
                </a:solidFill>
                <a:latin typeface="Lucida Sans Unicode"/>
                <a:cs typeface="Lucida Sans Unicode"/>
              </a:rPr>
              <a:t>efficient,</a:t>
            </a:r>
            <a:r>
              <a:rPr dirty="0" sz="1550" spc="-7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35">
                <a:solidFill>
                  <a:srgbClr val="1D1F28"/>
                </a:solidFill>
                <a:latin typeface="Lucida Sans Unicode"/>
                <a:cs typeface="Lucida Sans Unicode"/>
              </a:rPr>
              <a:t>affordable,</a:t>
            </a:r>
            <a:r>
              <a:rPr dirty="0" sz="1550" spc="-7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110">
                <a:solidFill>
                  <a:srgbClr val="1D1F28"/>
                </a:solidFill>
                <a:latin typeface="Lucida Sans Unicode"/>
                <a:cs typeface="Lucida Sans Unicode"/>
              </a:rPr>
              <a:t>and</a:t>
            </a:r>
            <a:r>
              <a:rPr dirty="0" sz="1550" spc="-9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45">
                <a:solidFill>
                  <a:srgbClr val="1D1F28"/>
                </a:solidFill>
                <a:latin typeface="Lucida Sans Unicode"/>
                <a:cs typeface="Lucida Sans Unicode"/>
              </a:rPr>
              <a:t>sustainable.</a:t>
            </a:r>
            <a:endParaRPr sz="155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26317" y="1239523"/>
            <a:ext cx="5990590" cy="880744"/>
          </a:xfrm>
          <a:custGeom>
            <a:avLst/>
            <a:gdLst/>
            <a:ahLst/>
            <a:cxnLst/>
            <a:rect l="l" t="t" r="r" b="b"/>
            <a:pathLst>
              <a:path w="5990590" h="880744">
                <a:moveTo>
                  <a:pt x="5990153" y="880628"/>
                </a:moveTo>
                <a:lnTo>
                  <a:pt x="0" y="880628"/>
                </a:lnTo>
                <a:lnTo>
                  <a:pt x="0" y="0"/>
                </a:lnTo>
                <a:lnTo>
                  <a:pt x="5990153" y="0"/>
                </a:lnTo>
                <a:lnTo>
                  <a:pt x="5990153" y="8806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513617" y="1182029"/>
            <a:ext cx="5205730" cy="932180"/>
          </a:xfrm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ts val="3629"/>
              </a:lnSpc>
              <a:spcBef>
                <a:spcPts val="75"/>
              </a:spcBef>
            </a:pPr>
            <a:r>
              <a:rPr dirty="0" spc="260"/>
              <a:t>5</a:t>
            </a:r>
            <a:r>
              <a:rPr dirty="0" spc="-245"/>
              <a:t>.</a:t>
            </a:r>
            <a:r>
              <a:rPr dirty="0" spc="-240"/>
              <a:t> </a:t>
            </a:r>
            <a:r>
              <a:rPr dirty="0" spc="30"/>
              <a:t>I</a:t>
            </a:r>
            <a:r>
              <a:rPr dirty="0" spc="250"/>
              <a:t>n</a:t>
            </a:r>
            <a:r>
              <a:rPr dirty="0" spc="30"/>
              <a:t>t</a:t>
            </a:r>
            <a:r>
              <a:rPr dirty="0" spc="-5"/>
              <a:t>r</a:t>
            </a:r>
            <a:r>
              <a:rPr dirty="0" spc="210"/>
              <a:t>o</a:t>
            </a:r>
            <a:r>
              <a:rPr dirty="0" spc="285"/>
              <a:t>d</a:t>
            </a:r>
            <a:r>
              <a:rPr dirty="0" spc="250"/>
              <a:t>u</a:t>
            </a:r>
            <a:r>
              <a:rPr dirty="0" spc="254"/>
              <a:t>c</a:t>
            </a:r>
            <a:r>
              <a:rPr dirty="0" spc="30"/>
              <a:t>t</a:t>
            </a:r>
            <a:r>
              <a:rPr dirty="0" spc="-25"/>
              <a:t>i</a:t>
            </a:r>
            <a:r>
              <a:rPr dirty="0" spc="210"/>
              <a:t>o</a:t>
            </a:r>
            <a:r>
              <a:rPr dirty="0" spc="254"/>
              <a:t>n</a:t>
            </a:r>
            <a:r>
              <a:rPr dirty="0" spc="-260"/>
              <a:t> </a:t>
            </a:r>
            <a:r>
              <a:rPr dirty="0" spc="30"/>
              <a:t>t</a:t>
            </a:r>
            <a:r>
              <a:rPr dirty="0" spc="215"/>
              <a:t>o</a:t>
            </a:r>
            <a:r>
              <a:rPr dirty="0" spc="-260"/>
              <a:t> </a:t>
            </a:r>
            <a:r>
              <a:rPr dirty="0" spc="-200"/>
              <a:t>L</a:t>
            </a:r>
            <a:r>
              <a:rPr dirty="0" spc="210"/>
              <a:t>o</a:t>
            </a:r>
            <a:r>
              <a:rPr dirty="0" spc="254"/>
              <a:t>w</a:t>
            </a:r>
            <a:r>
              <a:rPr dirty="0" spc="670"/>
              <a:t>-</a:t>
            </a:r>
            <a:r>
              <a:rPr dirty="0" spc="470"/>
              <a:t>C</a:t>
            </a:r>
            <a:r>
              <a:rPr dirty="0" spc="210"/>
              <a:t>o</a:t>
            </a:r>
            <a:r>
              <a:rPr dirty="0" spc="380"/>
              <a:t>s</a:t>
            </a:r>
            <a:r>
              <a:rPr dirty="0" spc="30"/>
              <a:t>t  </a:t>
            </a:r>
            <a:r>
              <a:rPr dirty="0" spc="-80"/>
              <a:t>E</a:t>
            </a:r>
            <a:r>
              <a:rPr dirty="0" spc="-15"/>
              <a:t>l</a:t>
            </a:r>
            <a:r>
              <a:rPr dirty="0" spc="70"/>
              <a:t>e</a:t>
            </a:r>
            <a:r>
              <a:rPr dirty="0" spc="254"/>
              <a:t>c</a:t>
            </a:r>
            <a:r>
              <a:rPr dirty="0" spc="30"/>
              <a:t>t</a:t>
            </a:r>
            <a:r>
              <a:rPr dirty="0" spc="-5"/>
              <a:t>r</a:t>
            </a:r>
            <a:r>
              <a:rPr dirty="0" spc="-25"/>
              <a:t>i</a:t>
            </a:r>
            <a:r>
              <a:rPr dirty="0" spc="280"/>
              <a:t>c</a:t>
            </a:r>
            <a:r>
              <a:rPr dirty="0" spc="-280"/>
              <a:t> </a:t>
            </a:r>
            <a:r>
              <a:rPr dirty="0" spc="330"/>
              <a:t>V</a:t>
            </a:r>
            <a:r>
              <a:rPr dirty="0" spc="70"/>
              <a:t>e</a:t>
            </a:r>
            <a:r>
              <a:rPr dirty="0" spc="245"/>
              <a:t>h</a:t>
            </a:r>
            <a:r>
              <a:rPr dirty="0" spc="-25"/>
              <a:t>i</a:t>
            </a:r>
            <a:r>
              <a:rPr dirty="0" spc="254"/>
              <a:t>c</a:t>
            </a:r>
            <a:r>
              <a:rPr dirty="0" spc="-15"/>
              <a:t>l</a:t>
            </a:r>
            <a:r>
              <a:rPr dirty="0" spc="70"/>
              <a:t>e</a:t>
            </a:r>
            <a:r>
              <a:rPr dirty="0" spc="380"/>
              <a:t>s</a:t>
            </a: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13593" y="6650221"/>
            <a:ext cx="2125981" cy="1081458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6433940" y="0"/>
            <a:ext cx="1689100" cy="560705"/>
          </a:xfrm>
          <a:custGeom>
            <a:avLst/>
            <a:gdLst/>
            <a:ahLst/>
            <a:cxnLst/>
            <a:rect l="l" t="t" r="r" b="b"/>
            <a:pathLst>
              <a:path w="1689100" h="560705">
                <a:moveTo>
                  <a:pt x="1689007" y="0"/>
                </a:moveTo>
                <a:lnTo>
                  <a:pt x="1673190" y="35401"/>
                </a:lnTo>
                <a:lnTo>
                  <a:pt x="1652960" y="75590"/>
                </a:lnTo>
                <a:lnTo>
                  <a:pt x="1630782" y="114739"/>
                </a:lnTo>
                <a:lnTo>
                  <a:pt x="1606711" y="152752"/>
                </a:lnTo>
                <a:lnTo>
                  <a:pt x="1580803" y="189538"/>
                </a:lnTo>
                <a:lnTo>
                  <a:pt x="1553121" y="225009"/>
                </a:lnTo>
                <a:lnTo>
                  <a:pt x="1523733" y="259079"/>
                </a:lnTo>
                <a:lnTo>
                  <a:pt x="1492708" y="291665"/>
                </a:lnTo>
                <a:lnTo>
                  <a:pt x="1460121" y="322690"/>
                </a:lnTo>
                <a:lnTo>
                  <a:pt x="1426051" y="352079"/>
                </a:lnTo>
                <a:lnTo>
                  <a:pt x="1390580" y="379761"/>
                </a:lnTo>
                <a:lnTo>
                  <a:pt x="1353794" y="405669"/>
                </a:lnTo>
                <a:lnTo>
                  <a:pt x="1315781" y="429740"/>
                </a:lnTo>
                <a:lnTo>
                  <a:pt x="1276632" y="451918"/>
                </a:lnTo>
                <a:lnTo>
                  <a:pt x="1236443" y="472147"/>
                </a:lnTo>
                <a:lnTo>
                  <a:pt x="1195309" y="490381"/>
                </a:lnTo>
                <a:lnTo>
                  <a:pt x="1153330" y="506574"/>
                </a:lnTo>
                <a:lnTo>
                  <a:pt x="1110607" y="520688"/>
                </a:lnTo>
                <a:lnTo>
                  <a:pt x="1067243" y="532688"/>
                </a:lnTo>
                <a:lnTo>
                  <a:pt x="1023342" y="542546"/>
                </a:lnTo>
                <a:lnTo>
                  <a:pt x="979011" y="550238"/>
                </a:lnTo>
                <a:lnTo>
                  <a:pt x="934356" y="555746"/>
                </a:lnTo>
                <a:lnTo>
                  <a:pt x="889484" y="559056"/>
                </a:lnTo>
                <a:lnTo>
                  <a:pt x="844503" y="560160"/>
                </a:lnTo>
                <a:lnTo>
                  <a:pt x="833253" y="560091"/>
                </a:lnTo>
                <a:lnTo>
                  <a:pt x="788290" y="558435"/>
                </a:lnTo>
                <a:lnTo>
                  <a:pt x="743462" y="554575"/>
                </a:lnTo>
                <a:lnTo>
                  <a:pt x="698877" y="548519"/>
                </a:lnTo>
                <a:lnTo>
                  <a:pt x="654644" y="540284"/>
                </a:lnTo>
                <a:lnTo>
                  <a:pt x="610867" y="529888"/>
                </a:lnTo>
                <a:lnTo>
                  <a:pt x="567654" y="517356"/>
                </a:lnTo>
                <a:lnTo>
                  <a:pt x="525107" y="502719"/>
                </a:lnTo>
                <a:lnTo>
                  <a:pt x="483330" y="486012"/>
                </a:lnTo>
                <a:lnTo>
                  <a:pt x="442423" y="467275"/>
                </a:lnTo>
                <a:lnTo>
                  <a:pt x="402485" y="446554"/>
                </a:lnTo>
                <a:lnTo>
                  <a:pt x="363612" y="423897"/>
                </a:lnTo>
                <a:lnTo>
                  <a:pt x="325897" y="399361"/>
                </a:lnTo>
                <a:lnTo>
                  <a:pt x="289431" y="373004"/>
                </a:lnTo>
                <a:lnTo>
                  <a:pt x="254303" y="344889"/>
                </a:lnTo>
                <a:lnTo>
                  <a:pt x="220596" y="315084"/>
                </a:lnTo>
                <a:lnTo>
                  <a:pt x="188393" y="283662"/>
                </a:lnTo>
                <a:lnTo>
                  <a:pt x="157770" y="250696"/>
                </a:lnTo>
                <a:lnTo>
                  <a:pt x="128801" y="216269"/>
                </a:lnTo>
                <a:lnTo>
                  <a:pt x="101557" y="180461"/>
                </a:lnTo>
                <a:lnTo>
                  <a:pt x="76103" y="143359"/>
                </a:lnTo>
                <a:lnTo>
                  <a:pt x="52499" y="105054"/>
                </a:lnTo>
                <a:lnTo>
                  <a:pt x="30804" y="65636"/>
                </a:lnTo>
                <a:lnTo>
                  <a:pt x="11069" y="25201"/>
                </a:lnTo>
                <a:lnTo>
                  <a:pt x="1953" y="4634"/>
                </a:lnTo>
                <a:lnTo>
                  <a:pt x="0" y="0"/>
                </a:lnTo>
              </a:path>
            </a:pathLst>
          </a:custGeom>
          <a:ln w="47148">
            <a:solidFill>
              <a:srgbClr val="FFBE03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716000" cy="7731759"/>
            <a:chOff x="0" y="0"/>
            <a:chExt cx="13716000" cy="773175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89839" y="4078747"/>
              <a:ext cx="2992966" cy="30734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5076" y="706471"/>
              <a:ext cx="3431431" cy="3429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4050" y="4647007"/>
              <a:ext cx="1833304" cy="18669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5363845" marR="5080">
              <a:lnSpc>
                <a:spcPct val="134000"/>
              </a:lnSpc>
              <a:spcBef>
                <a:spcPts val="95"/>
              </a:spcBef>
            </a:pPr>
            <a:r>
              <a:rPr dirty="0" spc="70"/>
              <a:t>By adopting </a:t>
            </a:r>
            <a:r>
              <a:rPr dirty="0" spc="45"/>
              <a:t>low-cost </a:t>
            </a:r>
            <a:r>
              <a:rPr dirty="0" spc="40"/>
              <a:t>electric </a:t>
            </a:r>
            <a:r>
              <a:rPr dirty="0" spc="50"/>
              <a:t>vehicles </a:t>
            </a:r>
            <a:r>
              <a:rPr dirty="0" spc="-5"/>
              <a:t>in </a:t>
            </a:r>
            <a:r>
              <a:rPr dirty="0" spc="10"/>
              <a:t>rural </a:t>
            </a:r>
            <a:r>
              <a:rPr dirty="0" spc="15"/>
              <a:t> </a:t>
            </a:r>
            <a:r>
              <a:rPr dirty="0" spc="30"/>
              <a:t>transportation, </a:t>
            </a:r>
            <a:r>
              <a:rPr dirty="0" spc="65"/>
              <a:t>communities </a:t>
            </a:r>
            <a:r>
              <a:rPr dirty="0" spc="135"/>
              <a:t>can </a:t>
            </a:r>
            <a:r>
              <a:rPr dirty="0" spc="30"/>
              <a:t>experience </a:t>
            </a:r>
            <a:r>
              <a:rPr dirty="0" spc="55"/>
              <a:t>several </a:t>
            </a:r>
            <a:r>
              <a:rPr dirty="0" spc="60"/>
              <a:t> </a:t>
            </a:r>
            <a:r>
              <a:rPr dirty="0" spc="15"/>
              <a:t>benefits. </a:t>
            </a:r>
            <a:r>
              <a:rPr dirty="0" spc="-30"/>
              <a:t>Firstly, </a:t>
            </a:r>
            <a:r>
              <a:rPr dirty="0" spc="5"/>
              <a:t>EVs </a:t>
            </a:r>
            <a:r>
              <a:rPr dirty="0" spc="70"/>
              <a:t>reduce </a:t>
            </a:r>
            <a:r>
              <a:rPr dirty="0" spc="80"/>
              <a:t>carbon </a:t>
            </a:r>
            <a:r>
              <a:rPr dirty="0" spc="40"/>
              <a:t>emissions </a:t>
            </a:r>
            <a:r>
              <a:rPr dirty="0" spc="110"/>
              <a:t>and </a:t>
            </a:r>
            <a:r>
              <a:rPr dirty="0" spc="40"/>
              <a:t>help </a:t>
            </a:r>
            <a:r>
              <a:rPr dirty="0" spc="45"/>
              <a:t> </a:t>
            </a:r>
            <a:r>
              <a:rPr dirty="0" spc="110"/>
              <a:t>combat </a:t>
            </a:r>
            <a:r>
              <a:rPr dirty="0" spc="80"/>
              <a:t>climate </a:t>
            </a:r>
            <a:r>
              <a:rPr dirty="0" spc="65"/>
              <a:t>change. </a:t>
            </a:r>
            <a:r>
              <a:rPr dirty="0" spc="45"/>
              <a:t>Secondly, </a:t>
            </a:r>
            <a:r>
              <a:rPr dirty="0" spc="60"/>
              <a:t>they </a:t>
            </a:r>
            <a:r>
              <a:rPr dirty="0" spc="25"/>
              <a:t>lower </a:t>
            </a:r>
            <a:r>
              <a:rPr dirty="0" spc="55"/>
              <a:t>operating </a:t>
            </a:r>
            <a:r>
              <a:rPr dirty="0" spc="60"/>
              <a:t> </a:t>
            </a:r>
            <a:r>
              <a:rPr dirty="0" spc="160"/>
              <a:t>c</a:t>
            </a:r>
            <a:r>
              <a:rPr dirty="0" spc="55"/>
              <a:t>o</a:t>
            </a:r>
            <a:r>
              <a:rPr dirty="0" spc="50"/>
              <a:t>s</a:t>
            </a:r>
            <a:r>
              <a:rPr dirty="0" spc="35"/>
              <a:t>t</a:t>
            </a:r>
            <a:r>
              <a:rPr dirty="0" spc="30"/>
              <a:t>s</a:t>
            </a:r>
            <a:r>
              <a:rPr dirty="0" spc="-80"/>
              <a:t> </a:t>
            </a:r>
            <a:r>
              <a:rPr dirty="0" spc="85"/>
              <a:t>d</a:t>
            </a:r>
            <a:r>
              <a:rPr dirty="0" spc="45"/>
              <a:t>u</a:t>
            </a:r>
            <a:r>
              <a:rPr dirty="0" spc="110"/>
              <a:t>e</a:t>
            </a:r>
            <a:r>
              <a:rPr dirty="0" spc="-120"/>
              <a:t> </a:t>
            </a:r>
            <a:r>
              <a:rPr dirty="0" spc="35"/>
              <a:t>t</a:t>
            </a:r>
            <a:r>
              <a:rPr dirty="0" spc="55"/>
              <a:t>o</a:t>
            </a:r>
            <a:r>
              <a:rPr dirty="0" spc="-95"/>
              <a:t> </a:t>
            </a:r>
            <a:r>
              <a:rPr dirty="0" spc="160"/>
              <a:t>c</a:t>
            </a:r>
            <a:r>
              <a:rPr dirty="0" spc="45"/>
              <a:t>h</a:t>
            </a:r>
            <a:r>
              <a:rPr dirty="0" spc="85"/>
              <a:t>e</a:t>
            </a:r>
            <a:r>
              <a:rPr dirty="0" spc="204"/>
              <a:t>a</a:t>
            </a:r>
            <a:r>
              <a:rPr dirty="0" spc="85"/>
              <a:t>p</a:t>
            </a:r>
            <a:r>
              <a:rPr dirty="0" spc="85"/>
              <a:t>e</a:t>
            </a:r>
            <a:r>
              <a:rPr dirty="0" spc="-50"/>
              <a:t>r</a:t>
            </a:r>
            <a:r>
              <a:rPr dirty="0" spc="-125"/>
              <a:t> </a:t>
            </a:r>
            <a:r>
              <a:rPr dirty="0" spc="85"/>
              <a:t>e</a:t>
            </a:r>
            <a:r>
              <a:rPr dirty="0" spc="-60"/>
              <a:t>l</a:t>
            </a:r>
            <a:r>
              <a:rPr dirty="0" spc="85"/>
              <a:t>e</a:t>
            </a:r>
            <a:r>
              <a:rPr dirty="0" spc="160"/>
              <a:t>c</a:t>
            </a:r>
            <a:r>
              <a:rPr dirty="0" spc="35"/>
              <a:t>t</a:t>
            </a:r>
            <a:r>
              <a:rPr dirty="0" spc="-75"/>
              <a:t>r</a:t>
            </a:r>
            <a:r>
              <a:rPr dirty="0" spc="-60"/>
              <a:t>i</a:t>
            </a:r>
            <a:r>
              <a:rPr dirty="0" spc="160"/>
              <a:t>c</a:t>
            </a:r>
            <a:r>
              <a:rPr dirty="0" spc="-60"/>
              <a:t>i</a:t>
            </a:r>
            <a:r>
              <a:rPr dirty="0" spc="35"/>
              <a:t>t</a:t>
            </a:r>
            <a:r>
              <a:rPr dirty="0" spc="75"/>
              <a:t>y</a:t>
            </a:r>
            <a:r>
              <a:rPr dirty="0" spc="-85"/>
              <a:t> </a:t>
            </a:r>
            <a:r>
              <a:rPr dirty="0" spc="85"/>
              <a:t>p</a:t>
            </a:r>
            <a:r>
              <a:rPr dirty="0" spc="-75"/>
              <a:t>r</a:t>
            </a:r>
            <a:r>
              <a:rPr dirty="0" spc="-60"/>
              <a:t>i</a:t>
            </a:r>
            <a:r>
              <a:rPr dirty="0" spc="160"/>
              <a:t>c</a:t>
            </a:r>
            <a:r>
              <a:rPr dirty="0" spc="85"/>
              <a:t>e</a:t>
            </a:r>
            <a:r>
              <a:rPr dirty="0" spc="30"/>
              <a:t>s</a:t>
            </a:r>
            <a:r>
              <a:rPr dirty="0" spc="-80"/>
              <a:t> </a:t>
            </a:r>
            <a:r>
              <a:rPr dirty="0" spc="160"/>
              <a:t>c</a:t>
            </a:r>
            <a:r>
              <a:rPr dirty="0" spc="55"/>
              <a:t>o</a:t>
            </a:r>
            <a:r>
              <a:rPr dirty="0" spc="180"/>
              <a:t>m</a:t>
            </a:r>
            <a:r>
              <a:rPr dirty="0" spc="85"/>
              <a:t>p</a:t>
            </a:r>
            <a:r>
              <a:rPr dirty="0" spc="204"/>
              <a:t>a</a:t>
            </a:r>
            <a:r>
              <a:rPr dirty="0" spc="-75"/>
              <a:t>r</a:t>
            </a:r>
            <a:r>
              <a:rPr dirty="0" spc="85"/>
              <a:t>e</a:t>
            </a:r>
            <a:r>
              <a:rPr dirty="0" spc="85"/>
              <a:t>d</a:t>
            </a:r>
            <a:r>
              <a:rPr dirty="0" spc="-95"/>
              <a:t> </a:t>
            </a:r>
            <a:r>
              <a:rPr dirty="0" spc="35"/>
              <a:t>t</a:t>
            </a:r>
            <a:r>
              <a:rPr dirty="0" spc="35"/>
              <a:t>o  </a:t>
            </a:r>
            <a:r>
              <a:rPr dirty="0" spc="95"/>
              <a:t>g</a:t>
            </a:r>
            <a:r>
              <a:rPr dirty="0" spc="204"/>
              <a:t>a</a:t>
            </a:r>
            <a:r>
              <a:rPr dirty="0" spc="50"/>
              <a:t>s</a:t>
            </a:r>
            <a:r>
              <a:rPr dirty="0" spc="55"/>
              <a:t>o</a:t>
            </a:r>
            <a:r>
              <a:rPr dirty="0" spc="-60"/>
              <a:t>li</a:t>
            </a:r>
            <a:r>
              <a:rPr dirty="0" spc="45"/>
              <a:t>n</a:t>
            </a:r>
            <a:r>
              <a:rPr dirty="0" spc="85"/>
              <a:t>e</a:t>
            </a:r>
            <a:r>
              <a:rPr dirty="0" spc="-160"/>
              <a:t>.</a:t>
            </a:r>
            <a:r>
              <a:rPr dirty="0" spc="-150"/>
              <a:t> </a:t>
            </a:r>
            <a:r>
              <a:rPr dirty="0" spc="-140"/>
              <a:t>T</a:t>
            </a:r>
            <a:r>
              <a:rPr dirty="0" spc="45"/>
              <a:t>h</a:t>
            </a:r>
            <a:r>
              <a:rPr dirty="0" spc="-60"/>
              <a:t>i</a:t>
            </a:r>
            <a:r>
              <a:rPr dirty="0" spc="-75"/>
              <a:t>r</a:t>
            </a:r>
            <a:r>
              <a:rPr dirty="0" spc="85"/>
              <a:t>d</a:t>
            </a:r>
            <a:r>
              <a:rPr dirty="0" spc="-60"/>
              <a:t>l</a:t>
            </a:r>
            <a:r>
              <a:rPr dirty="0" spc="85"/>
              <a:t>y</a:t>
            </a:r>
            <a:r>
              <a:rPr dirty="0" spc="-180"/>
              <a:t>,</a:t>
            </a:r>
            <a:r>
              <a:rPr dirty="0" spc="-75"/>
              <a:t> </a:t>
            </a:r>
            <a:r>
              <a:rPr dirty="0" spc="-60"/>
              <a:t>E</a:t>
            </a:r>
            <a:r>
              <a:rPr dirty="0" spc="50"/>
              <a:t>V</a:t>
            </a:r>
            <a:r>
              <a:rPr dirty="0" spc="30"/>
              <a:t>s</a:t>
            </a:r>
            <a:r>
              <a:rPr dirty="0" spc="-80"/>
              <a:t> </a:t>
            </a:r>
            <a:r>
              <a:rPr dirty="0" spc="204"/>
              <a:t>a</a:t>
            </a:r>
            <a:r>
              <a:rPr dirty="0" spc="-75"/>
              <a:t>r</a:t>
            </a:r>
            <a:r>
              <a:rPr dirty="0" spc="110"/>
              <a:t>e</a:t>
            </a:r>
            <a:r>
              <a:rPr dirty="0" spc="-120"/>
              <a:t> </a:t>
            </a:r>
            <a:r>
              <a:rPr dirty="0" spc="85"/>
              <a:t>q</a:t>
            </a:r>
            <a:r>
              <a:rPr dirty="0" spc="45"/>
              <a:t>u</a:t>
            </a:r>
            <a:r>
              <a:rPr dirty="0" spc="-60"/>
              <a:t>i</a:t>
            </a:r>
            <a:r>
              <a:rPr dirty="0" spc="85"/>
              <a:t>e</a:t>
            </a:r>
            <a:r>
              <a:rPr dirty="0" spc="35"/>
              <a:t>t</a:t>
            </a:r>
            <a:r>
              <a:rPr dirty="0" spc="85"/>
              <a:t>e</a:t>
            </a:r>
            <a:r>
              <a:rPr dirty="0" spc="-75"/>
              <a:t>r</a:t>
            </a:r>
            <a:r>
              <a:rPr dirty="0" spc="-180"/>
              <a:t>,</a:t>
            </a:r>
            <a:r>
              <a:rPr dirty="0" spc="-75"/>
              <a:t> </a:t>
            </a:r>
            <a:r>
              <a:rPr dirty="0" spc="85"/>
              <a:t>p</a:t>
            </a:r>
            <a:r>
              <a:rPr dirty="0" spc="-75"/>
              <a:t>r</a:t>
            </a:r>
            <a:r>
              <a:rPr dirty="0" spc="55"/>
              <a:t>o</a:t>
            </a:r>
            <a:r>
              <a:rPr dirty="0" spc="95"/>
              <a:t>v</a:t>
            </a:r>
            <a:r>
              <a:rPr dirty="0" spc="-60"/>
              <a:t>i</a:t>
            </a:r>
            <a:r>
              <a:rPr dirty="0" spc="85"/>
              <a:t>d</a:t>
            </a:r>
            <a:r>
              <a:rPr dirty="0" spc="-60"/>
              <a:t>i</a:t>
            </a:r>
            <a:r>
              <a:rPr dirty="0" spc="45"/>
              <a:t>n</a:t>
            </a:r>
            <a:r>
              <a:rPr dirty="0" spc="95"/>
              <a:t>g</a:t>
            </a:r>
            <a:r>
              <a:rPr dirty="0" spc="-95"/>
              <a:t> </a:t>
            </a:r>
            <a:r>
              <a:rPr dirty="0" spc="204"/>
              <a:t>a</a:t>
            </a:r>
            <a:r>
              <a:rPr dirty="0" spc="-95"/>
              <a:t> </a:t>
            </a:r>
            <a:r>
              <a:rPr dirty="0" spc="180"/>
              <a:t>m</a:t>
            </a:r>
            <a:r>
              <a:rPr dirty="0" spc="55"/>
              <a:t>o</a:t>
            </a:r>
            <a:r>
              <a:rPr dirty="0" spc="-75"/>
              <a:t>r</a:t>
            </a:r>
            <a:r>
              <a:rPr dirty="0" spc="110"/>
              <a:t>e</a:t>
            </a:r>
            <a:r>
              <a:rPr dirty="0" spc="-120"/>
              <a:t> </a:t>
            </a:r>
            <a:r>
              <a:rPr dirty="0" spc="85"/>
              <a:t>p</a:t>
            </a:r>
            <a:r>
              <a:rPr dirty="0" spc="85"/>
              <a:t>e</a:t>
            </a:r>
            <a:r>
              <a:rPr dirty="0" spc="204"/>
              <a:t>a</a:t>
            </a:r>
            <a:r>
              <a:rPr dirty="0" spc="160"/>
              <a:t>c</a:t>
            </a:r>
            <a:r>
              <a:rPr dirty="0" spc="85"/>
              <a:t>e</a:t>
            </a:r>
            <a:r>
              <a:rPr dirty="0" spc="-15"/>
              <a:t>f</a:t>
            </a:r>
            <a:r>
              <a:rPr dirty="0" spc="45"/>
              <a:t>u</a:t>
            </a:r>
            <a:r>
              <a:rPr dirty="0" spc="-65"/>
              <a:t>l  </a:t>
            </a:r>
            <a:r>
              <a:rPr dirty="0" spc="110"/>
              <a:t>and </a:t>
            </a:r>
            <a:r>
              <a:rPr dirty="0" spc="25"/>
              <a:t>less </a:t>
            </a:r>
            <a:r>
              <a:rPr dirty="0" spc="20"/>
              <a:t>polluting </a:t>
            </a:r>
            <a:r>
              <a:rPr dirty="0" spc="30"/>
              <a:t>environment. </a:t>
            </a:r>
            <a:r>
              <a:rPr dirty="0" spc="-10"/>
              <a:t>Finally, </a:t>
            </a:r>
            <a:r>
              <a:rPr dirty="0" spc="65"/>
              <a:t>these </a:t>
            </a:r>
            <a:r>
              <a:rPr dirty="0" spc="50"/>
              <a:t>vehicles </a:t>
            </a:r>
            <a:r>
              <a:rPr dirty="0" spc="55"/>
              <a:t> </a:t>
            </a:r>
            <a:r>
              <a:rPr dirty="0" spc="65"/>
              <a:t>promote </a:t>
            </a:r>
            <a:r>
              <a:rPr dirty="0" spc="114"/>
              <a:t>access </a:t>
            </a:r>
            <a:r>
              <a:rPr dirty="0" spc="45"/>
              <a:t>to </a:t>
            </a:r>
            <a:r>
              <a:rPr dirty="0" spc="60"/>
              <a:t>affordable </a:t>
            </a:r>
            <a:r>
              <a:rPr dirty="0" spc="45"/>
              <a:t>transportation </a:t>
            </a:r>
            <a:r>
              <a:rPr dirty="0" spc="10"/>
              <a:t>options, </a:t>
            </a:r>
            <a:r>
              <a:rPr dirty="0" spc="15"/>
              <a:t> </a:t>
            </a:r>
            <a:r>
              <a:rPr dirty="0" spc="75"/>
              <a:t>enhancing</a:t>
            </a:r>
            <a:r>
              <a:rPr dirty="0" spc="-95"/>
              <a:t> </a:t>
            </a:r>
            <a:r>
              <a:rPr dirty="0" spc="30"/>
              <a:t>mobility</a:t>
            </a:r>
            <a:r>
              <a:rPr dirty="0" spc="-85"/>
              <a:t> </a:t>
            </a:r>
            <a:r>
              <a:rPr dirty="0" spc="-5"/>
              <a:t>for</a:t>
            </a:r>
            <a:r>
              <a:rPr dirty="0" spc="-125"/>
              <a:t> </a:t>
            </a:r>
            <a:r>
              <a:rPr dirty="0" spc="30"/>
              <a:t>residents</a:t>
            </a:r>
            <a:r>
              <a:rPr dirty="0" spc="-80"/>
              <a:t> </a:t>
            </a:r>
            <a:r>
              <a:rPr dirty="0" spc="-5"/>
              <a:t>in</a:t>
            </a:r>
            <a:r>
              <a:rPr dirty="0" spc="-95"/>
              <a:t> </a:t>
            </a:r>
            <a:r>
              <a:rPr dirty="0" spc="10"/>
              <a:t>rural</a:t>
            </a:r>
            <a:r>
              <a:rPr dirty="0" spc="-95"/>
              <a:t> </a:t>
            </a:r>
            <a:r>
              <a:rPr dirty="0" spc="50"/>
              <a:t>areas.</a:t>
            </a:r>
          </a:p>
        </p:txBody>
      </p:sp>
      <p:sp>
        <p:nvSpPr>
          <p:cNvPr id="7" name="object 7"/>
          <p:cNvSpPr/>
          <p:nvPr/>
        </p:nvSpPr>
        <p:spPr>
          <a:xfrm>
            <a:off x="6526317" y="1239523"/>
            <a:ext cx="5990590" cy="1342390"/>
          </a:xfrm>
          <a:custGeom>
            <a:avLst/>
            <a:gdLst/>
            <a:ahLst/>
            <a:cxnLst/>
            <a:rect l="l" t="t" r="r" b="b"/>
            <a:pathLst>
              <a:path w="5990590" h="1342389">
                <a:moveTo>
                  <a:pt x="5990153" y="1341909"/>
                </a:moveTo>
                <a:lnTo>
                  <a:pt x="0" y="1341909"/>
                </a:lnTo>
                <a:lnTo>
                  <a:pt x="0" y="0"/>
                </a:lnTo>
                <a:lnTo>
                  <a:pt x="5990153" y="0"/>
                </a:lnTo>
                <a:lnTo>
                  <a:pt x="5990153" y="13419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513617" y="1182029"/>
            <a:ext cx="5815330" cy="1393825"/>
          </a:xfrm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ts val="3629"/>
              </a:lnSpc>
              <a:spcBef>
                <a:spcPts val="80"/>
              </a:spcBef>
            </a:pPr>
            <a:r>
              <a:rPr dirty="0" spc="155"/>
              <a:t>6</a:t>
            </a:r>
            <a:r>
              <a:rPr dirty="0" spc="-245"/>
              <a:t>.</a:t>
            </a:r>
            <a:r>
              <a:rPr dirty="0" spc="-240"/>
              <a:t> </a:t>
            </a:r>
            <a:r>
              <a:rPr dirty="0" spc="180"/>
              <a:t>B</a:t>
            </a:r>
            <a:r>
              <a:rPr dirty="0" spc="70"/>
              <a:t>e</a:t>
            </a:r>
            <a:r>
              <a:rPr dirty="0" spc="250"/>
              <a:t>n</a:t>
            </a:r>
            <a:r>
              <a:rPr dirty="0" spc="70"/>
              <a:t>e</a:t>
            </a:r>
            <a:r>
              <a:rPr dirty="0" spc="-10"/>
              <a:t>f</a:t>
            </a:r>
            <a:r>
              <a:rPr dirty="0" spc="-25"/>
              <a:t>i</a:t>
            </a:r>
            <a:r>
              <a:rPr dirty="0" spc="30"/>
              <a:t>t</a:t>
            </a:r>
            <a:r>
              <a:rPr dirty="0" spc="380"/>
              <a:t>s</a:t>
            </a:r>
            <a:r>
              <a:rPr dirty="0" spc="-254"/>
              <a:t> </a:t>
            </a:r>
            <a:r>
              <a:rPr dirty="0" spc="210"/>
              <a:t>o</a:t>
            </a:r>
            <a:r>
              <a:rPr dirty="0" spc="-25"/>
              <a:t>f</a:t>
            </a:r>
            <a:r>
              <a:rPr dirty="0" spc="-240"/>
              <a:t> </a:t>
            </a:r>
            <a:r>
              <a:rPr dirty="0" spc="-200"/>
              <a:t>L</a:t>
            </a:r>
            <a:r>
              <a:rPr dirty="0" spc="210"/>
              <a:t>o</a:t>
            </a:r>
            <a:r>
              <a:rPr dirty="0" spc="254"/>
              <a:t>w</a:t>
            </a:r>
            <a:r>
              <a:rPr dirty="0" spc="670"/>
              <a:t>-</a:t>
            </a:r>
            <a:r>
              <a:rPr dirty="0" spc="470"/>
              <a:t>C</a:t>
            </a:r>
            <a:r>
              <a:rPr dirty="0" spc="210"/>
              <a:t>o</a:t>
            </a:r>
            <a:r>
              <a:rPr dirty="0" spc="380"/>
              <a:t>s</a:t>
            </a:r>
            <a:r>
              <a:rPr dirty="0" spc="35"/>
              <a:t>t</a:t>
            </a:r>
            <a:r>
              <a:rPr dirty="0" spc="-260"/>
              <a:t> </a:t>
            </a:r>
            <a:r>
              <a:rPr dirty="0" spc="-80"/>
              <a:t>E</a:t>
            </a:r>
            <a:r>
              <a:rPr dirty="0" spc="-15"/>
              <a:t>l</a:t>
            </a:r>
            <a:r>
              <a:rPr dirty="0" spc="70"/>
              <a:t>e</a:t>
            </a:r>
            <a:r>
              <a:rPr dirty="0" spc="254"/>
              <a:t>c</a:t>
            </a:r>
            <a:r>
              <a:rPr dirty="0" spc="30"/>
              <a:t>t</a:t>
            </a:r>
            <a:r>
              <a:rPr dirty="0" spc="-5"/>
              <a:t>r</a:t>
            </a:r>
            <a:r>
              <a:rPr dirty="0" spc="-25"/>
              <a:t>i</a:t>
            </a:r>
            <a:r>
              <a:rPr dirty="0" spc="204"/>
              <a:t>c  </a:t>
            </a:r>
            <a:r>
              <a:rPr dirty="0" spc="330"/>
              <a:t>V</a:t>
            </a:r>
            <a:r>
              <a:rPr dirty="0" spc="70"/>
              <a:t>e</a:t>
            </a:r>
            <a:r>
              <a:rPr dirty="0" spc="245"/>
              <a:t>h</a:t>
            </a:r>
            <a:r>
              <a:rPr dirty="0" spc="-25"/>
              <a:t>i</a:t>
            </a:r>
            <a:r>
              <a:rPr dirty="0" spc="254"/>
              <a:t>c</a:t>
            </a:r>
            <a:r>
              <a:rPr dirty="0" spc="-15"/>
              <a:t>l</a:t>
            </a:r>
            <a:r>
              <a:rPr dirty="0" spc="70"/>
              <a:t>e</a:t>
            </a:r>
            <a:r>
              <a:rPr dirty="0" spc="380"/>
              <a:t>s</a:t>
            </a:r>
            <a:r>
              <a:rPr dirty="0" spc="-254"/>
              <a:t> </a:t>
            </a:r>
            <a:r>
              <a:rPr dirty="0" spc="-25"/>
              <a:t>i</a:t>
            </a:r>
            <a:r>
              <a:rPr dirty="0" spc="254"/>
              <a:t>n</a:t>
            </a:r>
            <a:r>
              <a:rPr dirty="0" spc="-260"/>
              <a:t> </a:t>
            </a:r>
            <a:r>
              <a:rPr dirty="0" spc="80"/>
              <a:t>R</a:t>
            </a:r>
            <a:r>
              <a:rPr dirty="0" spc="250"/>
              <a:t>u</a:t>
            </a:r>
            <a:r>
              <a:rPr dirty="0" spc="-5"/>
              <a:t>r</a:t>
            </a:r>
            <a:r>
              <a:rPr dirty="0" spc="420"/>
              <a:t>a</a:t>
            </a:r>
            <a:r>
              <a:rPr dirty="0" spc="5"/>
              <a:t>l  </a:t>
            </a:r>
            <a:r>
              <a:rPr dirty="0" spc="170"/>
              <a:t>Transportation</a:t>
            </a: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13593" y="6650221"/>
            <a:ext cx="2125981" cy="1081458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6433940" y="0"/>
            <a:ext cx="1689100" cy="560705"/>
          </a:xfrm>
          <a:custGeom>
            <a:avLst/>
            <a:gdLst/>
            <a:ahLst/>
            <a:cxnLst/>
            <a:rect l="l" t="t" r="r" b="b"/>
            <a:pathLst>
              <a:path w="1689100" h="560705">
                <a:moveTo>
                  <a:pt x="1689007" y="0"/>
                </a:moveTo>
                <a:lnTo>
                  <a:pt x="1673190" y="35401"/>
                </a:lnTo>
                <a:lnTo>
                  <a:pt x="1652960" y="75590"/>
                </a:lnTo>
                <a:lnTo>
                  <a:pt x="1630782" y="114739"/>
                </a:lnTo>
                <a:lnTo>
                  <a:pt x="1606711" y="152752"/>
                </a:lnTo>
                <a:lnTo>
                  <a:pt x="1580803" y="189538"/>
                </a:lnTo>
                <a:lnTo>
                  <a:pt x="1553121" y="225009"/>
                </a:lnTo>
                <a:lnTo>
                  <a:pt x="1523733" y="259079"/>
                </a:lnTo>
                <a:lnTo>
                  <a:pt x="1492708" y="291665"/>
                </a:lnTo>
                <a:lnTo>
                  <a:pt x="1460121" y="322690"/>
                </a:lnTo>
                <a:lnTo>
                  <a:pt x="1426051" y="352079"/>
                </a:lnTo>
                <a:lnTo>
                  <a:pt x="1390580" y="379761"/>
                </a:lnTo>
                <a:lnTo>
                  <a:pt x="1353794" y="405669"/>
                </a:lnTo>
                <a:lnTo>
                  <a:pt x="1315781" y="429740"/>
                </a:lnTo>
                <a:lnTo>
                  <a:pt x="1276632" y="451918"/>
                </a:lnTo>
                <a:lnTo>
                  <a:pt x="1236443" y="472147"/>
                </a:lnTo>
                <a:lnTo>
                  <a:pt x="1195309" y="490381"/>
                </a:lnTo>
                <a:lnTo>
                  <a:pt x="1153330" y="506574"/>
                </a:lnTo>
                <a:lnTo>
                  <a:pt x="1110607" y="520688"/>
                </a:lnTo>
                <a:lnTo>
                  <a:pt x="1067243" y="532688"/>
                </a:lnTo>
                <a:lnTo>
                  <a:pt x="1023342" y="542546"/>
                </a:lnTo>
                <a:lnTo>
                  <a:pt x="979011" y="550238"/>
                </a:lnTo>
                <a:lnTo>
                  <a:pt x="934356" y="555746"/>
                </a:lnTo>
                <a:lnTo>
                  <a:pt x="889484" y="559056"/>
                </a:lnTo>
                <a:lnTo>
                  <a:pt x="844503" y="560160"/>
                </a:lnTo>
                <a:lnTo>
                  <a:pt x="833253" y="560091"/>
                </a:lnTo>
                <a:lnTo>
                  <a:pt x="788290" y="558435"/>
                </a:lnTo>
                <a:lnTo>
                  <a:pt x="743462" y="554575"/>
                </a:lnTo>
                <a:lnTo>
                  <a:pt x="698877" y="548519"/>
                </a:lnTo>
                <a:lnTo>
                  <a:pt x="654644" y="540284"/>
                </a:lnTo>
                <a:lnTo>
                  <a:pt x="610867" y="529888"/>
                </a:lnTo>
                <a:lnTo>
                  <a:pt x="567654" y="517356"/>
                </a:lnTo>
                <a:lnTo>
                  <a:pt x="525107" y="502719"/>
                </a:lnTo>
                <a:lnTo>
                  <a:pt x="483330" y="486012"/>
                </a:lnTo>
                <a:lnTo>
                  <a:pt x="442423" y="467275"/>
                </a:lnTo>
                <a:lnTo>
                  <a:pt x="402485" y="446554"/>
                </a:lnTo>
                <a:lnTo>
                  <a:pt x="363612" y="423897"/>
                </a:lnTo>
                <a:lnTo>
                  <a:pt x="325897" y="399361"/>
                </a:lnTo>
                <a:lnTo>
                  <a:pt x="289431" y="373004"/>
                </a:lnTo>
                <a:lnTo>
                  <a:pt x="254303" y="344889"/>
                </a:lnTo>
                <a:lnTo>
                  <a:pt x="220596" y="315084"/>
                </a:lnTo>
                <a:lnTo>
                  <a:pt x="188393" y="283662"/>
                </a:lnTo>
                <a:lnTo>
                  <a:pt x="157770" y="250696"/>
                </a:lnTo>
                <a:lnTo>
                  <a:pt x="128801" y="216269"/>
                </a:lnTo>
                <a:lnTo>
                  <a:pt x="101557" y="180461"/>
                </a:lnTo>
                <a:lnTo>
                  <a:pt x="76103" y="143359"/>
                </a:lnTo>
                <a:lnTo>
                  <a:pt x="52499" y="105054"/>
                </a:lnTo>
                <a:lnTo>
                  <a:pt x="30804" y="65636"/>
                </a:lnTo>
                <a:lnTo>
                  <a:pt x="11069" y="25201"/>
                </a:lnTo>
                <a:lnTo>
                  <a:pt x="1953" y="4634"/>
                </a:lnTo>
                <a:lnTo>
                  <a:pt x="0" y="0"/>
                </a:lnTo>
              </a:path>
            </a:pathLst>
          </a:custGeom>
          <a:ln w="47148">
            <a:solidFill>
              <a:srgbClr val="FFBE03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716000" cy="7731759"/>
            <a:chOff x="0" y="0"/>
            <a:chExt cx="13716000" cy="773175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89839" y="4078747"/>
              <a:ext cx="2992966" cy="30734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5076" y="706471"/>
              <a:ext cx="3431431" cy="3429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4050" y="4647007"/>
              <a:ext cx="1833304" cy="18669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513617" y="3053484"/>
            <a:ext cx="6029325" cy="2873375"/>
          </a:xfrm>
          <a:prstGeom prst="rect">
            <a:avLst/>
          </a:prstGeom>
        </p:spPr>
        <p:txBody>
          <a:bodyPr wrap="square" lIns="0" tIns="920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dirty="0" sz="1550" spc="45">
                <a:solidFill>
                  <a:srgbClr val="1D1F28"/>
                </a:solidFill>
                <a:latin typeface="Lucida Sans Unicode"/>
                <a:cs typeface="Lucida Sans Unicode"/>
              </a:rPr>
              <a:t>While</a:t>
            </a:r>
            <a:r>
              <a:rPr dirty="0" sz="1550" spc="-12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70">
                <a:solidFill>
                  <a:srgbClr val="1D1F28"/>
                </a:solidFill>
                <a:latin typeface="Lucida Sans Unicode"/>
                <a:cs typeface="Lucida Sans Unicode"/>
              </a:rPr>
              <a:t>adopting</a:t>
            </a:r>
            <a:r>
              <a:rPr dirty="0" sz="1550" spc="-9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45">
                <a:solidFill>
                  <a:srgbClr val="1D1F28"/>
                </a:solidFill>
                <a:latin typeface="Lucida Sans Unicode"/>
                <a:cs typeface="Lucida Sans Unicode"/>
              </a:rPr>
              <a:t>low-cost</a:t>
            </a:r>
            <a:r>
              <a:rPr dirty="0" sz="1550" spc="-6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40">
                <a:solidFill>
                  <a:srgbClr val="1D1F28"/>
                </a:solidFill>
                <a:latin typeface="Lucida Sans Unicode"/>
                <a:cs typeface="Lucida Sans Unicode"/>
              </a:rPr>
              <a:t>electric</a:t>
            </a:r>
            <a:r>
              <a:rPr dirty="0" sz="1550" spc="-10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50">
                <a:solidFill>
                  <a:srgbClr val="1D1F28"/>
                </a:solidFill>
                <a:latin typeface="Lucida Sans Unicode"/>
                <a:cs typeface="Lucida Sans Unicode"/>
              </a:rPr>
              <a:t>vehicles</a:t>
            </a:r>
            <a:r>
              <a:rPr dirty="0" sz="1550" spc="-8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110">
                <a:solidFill>
                  <a:srgbClr val="1D1F28"/>
                </a:solidFill>
                <a:latin typeface="Lucida Sans Unicode"/>
                <a:cs typeface="Lucida Sans Unicode"/>
              </a:rPr>
              <a:t>and</a:t>
            </a:r>
            <a:r>
              <a:rPr dirty="0" sz="1550" spc="-9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60">
                <a:solidFill>
                  <a:srgbClr val="1D1F28"/>
                </a:solidFill>
                <a:latin typeface="Lucida Sans Unicode"/>
                <a:cs typeface="Lucida Sans Unicode"/>
              </a:rPr>
              <a:t>local</a:t>
            </a:r>
            <a:endParaRPr sz="1550">
              <a:latin typeface="Lucida Sans Unicode"/>
              <a:cs typeface="Lucida Sans Unicode"/>
            </a:endParaRPr>
          </a:p>
          <a:p>
            <a:pPr marL="12700" marR="5080">
              <a:lnSpc>
                <a:spcPct val="134000"/>
              </a:lnSpc>
            </a:pPr>
            <a:r>
              <a:rPr dirty="0" sz="1550" spc="30">
                <a:solidFill>
                  <a:srgbClr val="1D1F28"/>
                </a:solidFill>
                <a:latin typeface="Lucida Sans Unicode"/>
                <a:cs typeface="Lucida Sans Unicode"/>
              </a:rPr>
              <a:t>ride-sharing</a:t>
            </a:r>
            <a:r>
              <a:rPr dirty="0" sz="1550" spc="-9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135">
                <a:solidFill>
                  <a:srgbClr val="1D1F28"/>
                </a:solidFill>
                <a:latin typeface="Lucida Sans Unicode"/>
                <a:cs typeface="Lucida Sans Unicode"/>
              </a:rPr>
              <a:t>can</a:t>
            </a:r>
            <a:r>
              <a:rPr dirty="0" sz="1550" spc="-9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5">
                <a:solidFill>
                  <a:srgbClr val="1D1F28"/>
                </a:solidFill>
                <a:latin typeface="Lucida Sans Unicode"/>
                <a:cs typeface="Lucida Sans Unicode"/>
              </a:rPr>
              <a:t>revolutionize</a:t>
            </a:r>
            <a:r>
              <a:rPr dirty="0" sz="1550" spc="-12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10">
                <a:solidFill>
                  <a:srgbClr val="1D1F28"/>
                </a:solidFill>
                <a:latin typeface="Lucida Sans Unicode"/>
                <a:cs typeface="Lucida Sans Unicode"/>
              </a:rPr>
              <a:t>rural</a:t>
            </a:r>
            <a:r>
              <a:rPr dirty="0" sz="1550" spc="-9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30">
                <a:solidFill>
                  <a:srgbClr val="1D1F28"/>
                </a:solidFill>
                <a:latin typeface="Lucida Sans Unicode"/>
                <a:cs typeface="Lucida Sans Unicode"/>
              </a:rPr>
              <a:t>transportation,</a:t>
            </a:r>
            <a:r>
              <a:rPr dirty="0" sz="1550" spc="-7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40">
                <a:solidFill>
                  <a:srgbClr val="1D1F28"/>
                </a:solidFill>
                <a:latin typeface="Lucida Sans Unicode"/>
                <a:cs typeface="Lucida Sans Unicode"/>
              </a:rPr>
              <a:t>there</a:t>
            </a:r>
            <a:r>
              <a:rPr dirty="0" sz="1550" spc="-12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80">
                <a:solidFill>
                  <a:srgbClr val="1D1F28"/>
                </a:solidFill>
                <a:latin typeface="Lucida Sans Unicode"/>
                <a:cs typeface="Lucida Sans Unicode"/>
              </a:rPr>
              <a:t>are </a:t>
            </a:r>
            <a:r>
              <a:rPr dirty="0" sz="1550" spc="-47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55">
                <a:solidFill>
                  <a:srgbClr val="1D1F28"/>
                </a:solidFill>
                <a:latin typeface="Lucida Sans Unicode"/>
                <a:cs typeface="Lucida Sans Unicode"/>
              </a:rPr>
              <a:t>several </a:t>
            </a:r>
            <a:r>
              <a:rPr dirty="0" sz="1550" spc="70">
                <a:solidFill>
                  <a:srgbClr val="1D1F28"/>
                </a:solidFill>
                <a:latin typeface="Lucida Sans Unicode"/>
                <a:cs typeface="Lucida Sans Unicode"/>
              </a:rPr>
              <a:t>obstacles </a:t>
            </a:r>
            <a:r>
              <a:rPr dirty="0" sz="1550" spc="110">
                <a:solidFill>
                  <a:srgbClr val="1D1F28"/>
                </a:solidFill>
                <a:latin typeface="Lucida Sans Unicode"/>
                <a:cs typeface="Lucida Sans Unicode"/>
              </a:rPr>
              <a:t>and </a:t>
            </a:r>
            <a:r>
              <a:rPr dirty="0" sz="1550" spc="60">
                <a:solidFill>
                  <a:srgbClr val="1D1F28"/>
                </a:solidFill>
                <a:latin typeface="Lucida Sans Unicode"/>
                <a:cs typeface="Lucida Sans Unicode"/>
              </a:rPr>
              <a:t>resistance </a:t>
            </a:r>
            <a:r>
              <a:rPr dirty="0" sz="1550" spc="45">
                <a:solidFill>
                  <a:srgbClr val="1D1F28"/>
                </a:solidFill>
                <a:latin typeface="Lucida Sans Unicode"/>
                <a:cs typeface="Lucida Sans Unicode"/>
              </a:rPr>
              <a:t>to </a:t>
            </a:r>
            <a:r>
              <a:rPr dirty="0" sz="1550" spc="55">
                <a:solidFill>
                  <a:srgbClr val="1D1F28"/>
                </a:solidFill>
                <a:latin typeface="Lucida Sans Unicode"/>
                <a:cs typeface="Lucida Sans Unicode"/>
              </a:rPr>
              <a:t>overcome. </a:t>
            </a:r>
            <a:r>
              <a:rPr dirty="0" sz="1550" spc="30">
                <a:solidFill>
                  <a:srgbClr val="1D1F28"/>
                </a:solidFill>
                <a:latin typeface="Lucida Sans Unicode"/>
                <a:cs typeface="Lucida Sans Unicode"/>
              </a:rPr>
              <a:t>These </a:t>
            </a:r>
            <a:r>
              <a:rPr dirty="0" sz="1550" spc="3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45">
                <a:solidFill>
                  <a:srgbClr val="1D1F28"/>
                </a:solidFill>
                <a:latin typeface="Lucida Sans Unicode"/>
                <a:cs typeface="Lucida Sans Unicode"/>
              </a:rPr>
              <a:t>include </a:t>
            </a:r>
            <a:r>
              <a:rPr dirty="0" sz="1550" spc="30">
                <a:solidFill>
                  <a:srgbClr val="1D1F28"/>
                </a:solidFill>
                <a:latin typeface="Lucida Sans Unicode"/>
                <a:cs typeface="Lucida Sans Unicode"/>
              </a:rPr>
              <a:t>limited </a:t>
            </a:r>
            <a:r>
              <a:rPr dirty="0" sz="1550" spc="65">
                <a:solidFill>
                  <a:srgbClr val="1D1F28"/>
                </a:solidFill>
                <a:latin typeface="Lucida Sans Unicode"/>
                <a:cs typeface="Lucida Sans Unicode"/>
              </a:rPr>
              <a:t>charging </a:t>
            </a:r>
            <a:r>
              <a:rPr dirty="0" sz="1550" spc="15">
                <a:solidFill>
                  <a:srgbClr val="1D1F28"/>
                </a:solidFill>
                <a:latin typeface="Lucida Sans Unicode"/>
                <a:cs typeface="Lucida Sans Unicode"/>
              </a:rPr>
              <a:t>infrastructure, </a:t>
            </a:r>
            <a:r>
              <a:rPr dirty="0" sz="1550" spc="65">
                <a:solidFill>
                  <a:srgbClr val="1D1F28"/>
                </a:solidFill>
                <a:latin typeface="Lucida Sans Unicode"/>
                <a:cs typeface="Lucida Sans Unicode"/>
              </a:rPr>
              <a:t>concerns </a:t>
            </a:r>
            <a:r>
              <a:rPr dirty="0" sz="1550" spc="75">
                <a:solidFill>
                  <a:srgbClr val="1D1F28"/>
                </a:solidFill>
                <a:latin typeface="Lucida Sans Unicode"/>
                <a:cs typeface="Lucida Sans Unicode"/>
              </a:rPr>
              <a:t>about </a:t>
            </a:r>
            <a:r>
              <a:rPr dirty="0" sz="1550" spc="8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75">
                <a:solidFill>
                  <a:srgbClr val="1D1F28"/>
                </a:solidFill>
                <a:latin typeface="Lucida Sans Unicode"/>
                <a:cs typeface="Lucida Sans Unicode"/>
              </a:rPr>
              <a:t>range </a:t>
            </a:r>
            <a:r>
              <a:rPr dirty="0" sz="1550">
                <a:solidFill>
                  <a:srgbClr val="1D1F28"/>
                </a:solidFill>
                <a:latin typeface="Lucida Sans Unicode"/>
                <a:cs typeface="Lucida Sans Unicode"/>
              </a:rPr>
              <a:t>anxiety, </a:t>
            </a:r>
            <a:r>
              <a:rPr dirty="0" sz="1550" spc="60">
                <a:solidFill>
                  <a:srgbClr val="1D1F28"/>
                </a:solidFill>
                <a:latin typeface="Lucida Sans Unicode"/>
                <a:cs typeface="Lucida Sans Unicode"/>
              </a:rPr>
              <a:t>resistance </a:t>
            </a:r>
            <a:r>
              <a:rPr dirty="0" sz="1550" spc="35">
                <a:solidFill>
                  <a:srgbClr val="1D1F28"/>
                </a:solidFill>
                <a:latin typeface="Lucida Sans Unicode"/>
                <a:cs typeface="Lucida Sans Unicode"/>
              </a:rPr>
              <a:t>from </a:t>
            </a:r>
            <a:r>
              <a:rPr dirty="0" sz="1550" spc="40">
                <a:solidFill>
                  <a:srgbClr val="1D1F28"/>
                </a:solidFill>
                <a:latin typeface="Lucida Sans Unicode"/>
                <a:cs typeface="Lucida Sans Unicode"/>
              </a:rPr>
              <a:t>traditional </a:t>
            </a:r>
            <a:r>
              <a:rPr dirty="0" sz="1550" spc="45">
                <a:solidFill>
                  <a:srgbClr val="1D1F28"/>
                </a:solidFill>
                <a:latin typeface="Lucida Sans Unicode"/>
                <a:cs typeface="Lucida Sans Unicode"/>
              </a:rPr>
              <a:t>transportation </a:t>
            </a:r>
            <a:r>
              <a:rPr dirty="0" sz="1550" spc="5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5">
                <a:solidFill>
                  <a:srgbClr val="1D1F28"/>
                </a:solidFill>
                <a:latin typeface="Lucida Sans Unicode"/>
                <a:cs typeface="Lucida Sans Unicode"/>
              </a:rPr>
              <a:t>providers, </a:t>
            </a:r>
            <a:r>
              <a:rPr dirty="0" sz="1550" spc="110">
                <a:solidFill>
                  <a:srgbClr val="1D1F28"/>
                </a:solidFill>
                <a:latin typeface="Lucida Sans Unicode"/>
                <a:cs typeface="Lucida Sans Unicode"/>
              </a:rPr>
              <a:t>and </a:t>
            </a:r>
            <a:r>
              <a:rPr dirty="0" sz="1550" spc="65">
                <a:solidFill>
                  <a:srgbClr val="1D1F28"/>
                </a:solidFill>
                <a:latin typeface="Lucida Sans Unicode"/>
                <a:cs typeface="Lucida Sans Unicode"/>
              </a:rPr>
              <a:t>the </a:t>
            </a:r>
            <a:r>
              <a:rPr dirty="0" sz="1550" spc="75">
                <a:solidFill>
                  <a:srgbClr val="1D1F28"/>
                </a:solidFill>
                <a:latin typeface="Lucida Sans Unicode"/>
                <a:cs typeface="Lucida Sans Unicode"/>
              </a:rPr>
              <a:t>need </a:t>
            </a:r>
            <a:r>
              <a:rPr dirty="0" sz="1550" spc="-5">
                <a:solidFill>
                  <a:srgbClr val="1D1F28"/>
                </a:solidFill>
                <a:latin typeface="Lucida Sans Unicode"/>
                <a:cs typeface="Lucida Sans Unicode"/>
              </a:rPr>
              <a:t>for </a:t>
            </a:r>
            <a:r>
              <a:rPr dirty="0" sz="1550" spc="60">
                <a:solidFill>
                  <a:srgbClr val="1D1F28"/>
                </a:solidFill>
                <a:latin typeface="Lucida Sans Unicode"/>
                <a:cs typeface="Lucida Sans Unicode"/>
              </a:rPr>
              <a:t>government </a:t>
            </a:r>
            <a:r>
              <a:rPr dirty="0" sz="1550" spc="30">
                <a:solidFill>
                  <a:srgbClr val="1D1F28"/>
                </a:solidFill>
                <a:latin typeface="Lucida Sans Unicode"/>
                <a:cs typeface="Lucida Sans Unicode"/>
              </a:rPr>
              <a:t>policies </a:t>
            </a:r>
            <a:r>
              <a:rPr dirty="0" sz="1550" spc="110">
                <a:solidFill>
                  <a:srgbClr val="1D1F28"/>
                </a:solidFill>
                <a:latin typeface="Lucida Sans Unicode"/>
                <a:cs typeface="Lucida Sans Unicode"/>
              </a:rPr>
              <a:t>and </a:t>
            </a:r>
            <a:r>
              <a:rPr dirty="0" sz="1550" spc="114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45">
                <a:solidFill>
                  <a:srgbClr val="1D1F28"/>
                </a:solidFill>
                <a:latin typeface="Lucida Sans Unicode"/>
                <a:cs typeface="Lucida Sans Unicode"/>
              </a:rPr>
              <a:t>incentives to </a:t>
            </a:r>
            <a:r>
              <a:rPr dirty="0" sz="1550" spc="35">
                <a:solidFill>
                  <a:srgbClr val="1D1F28"/>
                </a:solidFill>
                <a:latin typeface="Lucida Sans Unicode"/>
                <a:cs typeface="Lucida Sans Unicode"/>
              </a:rPr>
              <a:t>support </a:t>
            </a:r>
            <a:r>
              <a:rPr dirty="0" sz="1550" spc="15">
                <a:solidFill>
                  <a:srgbClr val="1D1F28"/>
                </a:solidFill>
                <a:latin typeface="Lucida Sans Unicode"/>
                <a:cs typeface="Lucida Sans Unicode"/>
              </a:rPr>
              <a:t>this </a:t>
            </a:r>
            <a:r>
              <a:rPr dirty="0" sz="1550" spc="10">
                <a:solidFill>
                  <a:srgbClr val="1D1F28"/>
                </a:solidFill>
                <a:latin typeface="Lucida Sans Unicode"/>
                <a:cs typeface="Lucida Sans Unicode"/>
              </a:rPr>
              <a:t>transition. </a:t>
            </a:r>
            <a:r>
              <a:rPr dirty="0" sz="1550" spc="70">
                <a:solidFill>
                  <a:srgbClr val="1D1F28"/>
                </a:solidFill>
                <a:latin typeface="Lucida Sans Unicode"/>
                <a:cs typeface="Lucida Sans Unicode"/>
              </a:rPr>
              <a:t>By </a:t>
            </a:r>
            <a:r>
              <a:rPr dirty="0" sz="1550" spc="55">
                <a:solidFill>
                  <a:srgbClr val="1D1F28"/>
                </a:solidFill>
                <a:latin typeface="Lucida Sans Unicode"/>
                <a:cs typeface="Lucida Sans Unicode"/>
              </a:rPr>
              <a:t>addressing </a:t>
            </a:r>
            <a:r>
              <a:rPr dirty="0" sz="1550" spc="65">
                <a:solidFill>
                  <a:srgbClr val="1D1F28"/>
                </a:solidFill>
                <a:latin typeface="Lucida Sans Unicode"/>
                <a:cs typeface="Lucida Sans Unicode"/>
              </a:rPr>
              <a:t>these </a:t>
            </a:r>
            <a:r>
              <a:rPr dirty="0" sz="1550" spc="7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45">
                <a:solidFill>
                  <a:srgbClr val="1D1F28"/>
                </a:solidFill>
                <a:latin typeface="Lucida Sans Unicode"/>
                <a:cs typeface="Lucida Sans Unicode"/>
              </a:rPr>
              <a:t>challenges, </a:t>
            </a:r>
            <a:r>
              <a:rPr dirty="0" sz="1550" spc="10">
                <a:solidFill>
                  <a:srgbClr val="1D1F28"/>
                </a:solidFill>
                <a:latin typeface="Lucida Sans Unicode"/>
                <a:cs typeface="Lucida Sans Unicode"/>
              </a:rPr>
              <a:t>rural </a:t>
            </a:r>
            <a:r>
              <a:rPr dirty="0" sz="1550" spc="90">
                <a:solidFill>
                  <a:srgbClr val="1D1F28"/>
                </a:solidFill>
                <a:latin typeface="Lucida Sans Unicode"/>
                <a:cs typeface="Lucida Sans Unicode"/>
              </a:rPr>
              <a:t>areas </a:t>
            </a:r>
            <a:r>
              <a:rPr dirty="0" sz="1550" spc="135">
                <a:solidFill>
                  <a:srgbClr val="1D1F28"/>
                </a:solidFill>
                <a:latin typeface="Lucida Sans Unicode"/>
                <a:cs typeface="Lucida Sans Unicode"/>
              </a:rPr>
              <a:t>can </a:t>
            </a:r>
            <a:r>
              <a:rPr dirty="0" sz="1550" spc="25">
                <a:solidFill>
                  <a:srgbClr val="1D1F28"/>
                </a:solidFill>
                <a:latin typeface="Lucida Sans Unicode"/>
                <a:cs typeface="Lucida Sans Unicode"/>
              </a:rPr>
              <a:t>unlock </a:t>
            </a:r>
            <a:r>
              <a:rPr dirty="0" sz="1550" spc="65">
                <a:solidFill>
                  <a:srgbClr val="1D1F28"/>
                </a:solidFill>
                <a:latin typeface="Lucida Sans Unicode"/>
                <a:cs typeface="Lucida Sans Unicode"/>
              </a:rPr>
              <a:t>the </a:t>
            </a:r>
            <a:r>
              <a:rPr dirty="0" sz="1550" spc="-25">
                <a:solidFill>
                  <a:srgbClr val="1D1F28"/>
                </a:solidFill>
                <a:latin typeface="Lucida Sans Unicode"/>
                <a:cs typeface="Lucida Sans Unicode"/>
              </a:rPr>
              <a:t>full </a:t>
            </a:r>
            <a:r>
              <a:rPr dirty="0" sz="1550" spc="45">
                <a:solidFill>
                  <a:srgbClr val="1D1F28"/>
                </a:solidFill>
                <a:latin typeface="Lucida Sans Unicode"/>
                <a:cs typeface="Lucida Sans Unicode"/>
              </a:rPr>
              <a:t>potential </a:t>
            </a:r>
            <a:r>
              <a:rPr dirty="0" sz="1550">
                <a:solidFill>
                  <a:srgbClr val="1D1F28"/>
                </a:solidFill>
                <a:latin typeface="Lucida Sans Unicode"/>
                <a:cs typeface="Lucida Sans Unicode"/>
              </a:rPr>
              <a:t>of </a:t>
            </a:r>
            <a:r>
              <a:rPr dirty="0" sz="1550" spc="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65">
                <a:solidFill>
                  <a:srgbClr val="1D1F28"/>
                </a:solidFill>
                <a:latin typeface="Lucida Sans Unicode"/>
                <a:cs typeface="Lucida Sans Unicode"/>
              </a:rPr>
              <a:t>sustainable</a:t>
            </a:r>
            <a:r>
              <a:rPr dirty="0" sz="1550" spc="-12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110">
                <a:solidFill>
                  <a:srgbClr val="1D1F28"/>
                </a:solidFill>
                <a:latin typeface="Lucida Sans Unicode"/>
                <a:cs typeface="Lucida Sans Unicode"/>
              </a:rPr>
              <a:t>and</a:t>
            </a:r>
            <a:r>
              <a:rPr dirty="0" sz="1550" spc="-9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60">
                <a:solidFill>
                  <a:srgbClr val="1D1F28"/>
                </a:solidFill>
                <a:latin typeface="Lucida Sans Unicode"/>
                <a:cs typeface="Lucida Sans Unicode"/>
              </a:rPr>
              <a:t>affordable</a:t>
            </a:r>
            <a:r>
              <a:rPr dirty="0" sz="1550" spc="-120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45">
                <a:solidFill>
                  <a:srgbClr val="1D1F28"/>
                </a:solidFill>
                <a:latin typeface="Lucida Sans Unicode"/>
                <a:cs typeface="Lucida Sans Unicode"/>
              </a:rPr>
              <a:t>transportation</a:t>
            </a:r>
            <a:r>
              <a:rPr dirty="0" sz="1550" spc="-95">
                <a:solidFill>
                  <a:srgbClr val="1D1F28"/>
                </a:solidFill>
                <a:latin typeface="Lucida Sans Unicode"/>
                <a:cs typeface="Lucida Sans Unicode"/>
              </a:rPr>
              <a:t> </a:t>
            </a:r>
            <a:r>
              <a:rPr dirty="0" sz="1550" spc="15">
                <a:solidFill>
                  <a:srgbClr val="1D1F28"/>
                </a:solidFill>
                <a:latin typeface="Lucida Sans Unicode"/>
                <a:cs typeface="Lucida Sans Unicode"/>
              </a:rPr>
              <a:t>options.</a:t>
            </a:r>
            <a:endParaRPr sz="155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26317" y="1239523"/>
            <a:ext cx="5990590" cy="880744"/>
          </a:xfrm>
          <a:custGeom>
            <a:avLst/>
            <a:gdLst/>
            <a:ahLst/>
            <a:cxnLst/>
            <a:rect l="l" t="t" r="r" b="b"/>
            <a:pathLst>
              <a:path w="5990590" h="880744">
                <a:moveTo>
                  <a:pt x="5990153" y="880628"/>
                </a:moveTo>
                <a:lnTo>
                  <a:pt x="0" y="880628"/>
                </a:lnTo>
                <a:lnTo>
                  <a:pt x="0" y="0"/>
                </a:lnTo>
                <a:lnTo>
                  <a:pt x="5990153" y="0"/>
                </a:lnTo>
                <a:lnTo>
                  <a:pt x="5990153" y="8806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513617" y="1182029"/>
            <a:ext cx="5585460" cy="932180"/>
          </a:xfrm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ts val="3629"/>
              </a:lnSpc>
              <a:spcBef>
                <a:spcPts val="75"/>
              </a:spcBef>
            </a:pPr>
            <a:r>
              <a:rPr dirty="0" spc="-185"/>
              <a:t>7</a:t>
            </a:r>
            <a:r>
              <a:rPr dirty="0" spc="-245"/>
              <a:t>.</a:t>
            </a:r>
            <a:r>
              <a:rPr dirty="0" spc="-240"/>
              <a:t> </a:t>
            </a:r>
            <a:r>
              <a:rPr dirty="0" spc="260"/>
              <a:t>O</a:t>
            </a:r>
            <a:r>
              <a:rPr dirty="0" spc="320"/>
              <a:t>v</a:t>
            </a:r>
            <a:r>
              <a:rPr dirty="0" spc="70"/>
              <a:t>e</a:t>
            </a:r>
            <a:r>
              <a:rPr dirty="0" spc="-5"/>
              <a:t>r</a:t>
            </a:r>
            <a:r>
              <a:rPr dirty="0" spc="254"/>
              <a:t>c</a:t>
            </a:r>
            <a:r>
              <a:rPr dirty="0" spc="210"/>
              <a:t>o</a:t>
            </a:r>
            <a:r>
              <a:rPr dirty="0" spc="595"/>
              <a:t>m</a:t>
            </a:r>
            <a:r>
              <a:rPr dirty="0" spc="-25"/>
              <a:t>i</a:t>
            </a:r>
            <a:r>
              <a:rPr dirty="0" spc="250"/>
              <a:t>n</a:t>
            </a:r>
            <a:r>
              <a:rPr dirty="0" spc="525"/>
              <a:t>g</a:t>
            </a:r>
            <a:r>
              <a:rPr dirty="0" spc="-270"/>
              <a:t> </a:t>
            </a:r>
            <a:r>
              <a:rPr dirty="0" spc="260"/>
              <a:t>O</a:t>
            </a:r>
            <a:r>
              <a:rPr dirty="0" spc="280"/>
              <a:t>b</a:t>
            </a:r>
            <a:r>
              <a:rPr dirty="0" spc="380"/>
              <a:t>s</a:t>
            </a:r>
            <a:r>
              <a:rPr dirty="0" spc="30"/>
              <a:t>t</a:t>
            </a:r>
            <a:r>
              <a:rPr dirty="0" spc="420"/>
              <a:t>a</a:t>
            </a:r>
            <a:r>
              <a:rPr dirty="0" spc="254"/>
              <a:t>c</a:t>
            </a:r>
            <a:r>
              <a:rPr dirty="0" spc="-15"/>
              <a:t>l</a:t>
            </a:r>
            <a:r>
              <a:rPr dirty="0" spc="70"/>
              <a:t>e</a:t>
            </a:r>
            <a:r>
              <a:rPr dirty="0" spc="380"/>
              <a:t>s</a:t>
            </a:r>
            <a:r>
              <a:rPr dirty="0" spc="-254"/>
              <a:t> </a:t>
            </a:r>
            <a:r>
              <a:rPr dirty="0" spc="420"/>
              <a:t>a</a:t>
            </a:r>
            <a:r>
              <a:rPr dirty="0" spc="250"/>
              <a:t>n</a:t>
            </a:r>
            <a:r>
              <a:rPr dirty="0" spc="200"/>
              <a:t>d  </a:t>
            </a:r>
            <a:r>
              <a:rPr dirty="0" spc="195"/>
              <a:t>Resistance</a:t>
            </a: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13593" y="6650221"/>
            <a:ext cx="2125981" cy="1081458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6433940" y="0"/>
            <a:ext cx="1689100" cy="560705"/>
          </a:xfrm>
          <a:custGeom>
            <a:avLst/>
            <a:gdLst/>
            <a:ahLst/>
            <a:cxnLst/>
            <a:rect l="l" t="t" r="r" b="b"/>
            <a:pathLst>
              <a:path w="1689100" h="560705">
                <a:moveTo>
                  <a:pt x="1689007" y="0"/>
                </a:moveTo>
                <a:lnTo>
                  <a:pt x="1673190" y="35401"/>
                </a:lnTo>
                <a:lnTo>
                  <a:pt x="1652960" y="75590"/>
                </a:lnTo>
                <a:lnTo>
                  <a:pt x="1630782" y="114739"/>
                </a:lnTo>
                <a:lnTo>
                  <a:pt x="1606711" y="152752"/>
                </a:lnTo>
                <a:lnTo>
                  <a:pt x="1580803" y="189538"/>
                </a:lnTo>
                <a:lnTo>
                  <a:pt x="1553121" y="225009"/>
                </a:lnTo>
                <a:lnTo>
                  <a:pt x="1523733" y="259079"/>
                </a:lnTo>
                <a:lnTo>
                  <a:pt x="1492708" y="291665"/>
                </a:lnTo>
                <a:lnTo>
                  <a:pt x="1460121" y="322690"/>
                </a:lnTo>
                <a:lnTo>
                  <a:pt x="1426051" y="352079"/>
                </a:lnTo>
                <a:lnTo>
                  <a:pt x="1390580" y="379761"/>
                </a:lnTo>
                <a:lnTo>
                  <a:pt x="1353794" y="405669"/>
                </a:lnTo>
                <a:lnTo>
                  <a:pt x="1315781" y="429740"/>
                </a:lnTo>
                <a:lnTo>
                  <a:pt x="1276632" y="451918"/>
                </a:lnTo>
                <a:lnTo>
                  <a:pt x="1236443" y="472147"/>
                </a:lnTo>
                <a:lnTo>
                  <a:pt x="1195309" y="490381"/>
                </a:lnTo>
                <a:lnTo>
                  <a:pt x="1153330" y="506574"/>
                </a:lnTo>
                <a:lnTo>
                  <a:pt x="1110607" y="520688"/>
                </a:lnTo>
                <a:lnTo>
                  <a:pt x="1067243" y="532688"/>
                </a:lnTo>
                <a:lnTo>
                  <a:pt x="1023342" y="542546"/>
                </a:lnTo>
                <a:lnTo>
                  <a:pt x="979011" y="550238"/>
                </a:lnTo>
                <a:lnTo>
                  <a:pt x="934356" y="555746"/>
                </a:lnTo>
                <a:lnTo>
                  <a:pt x="889484" y="559056"/>
                </a:lnTo>
                <a:lnTo>
                  <a:pt x="844503" y="560160"/>
                </a:lnTo>
                <a:lnTo>
                  <a:pt x="833253" y="560091"/>
                </a:lnTo>
                <a:lnTo>
                  <a:pt x="788290" y="558435"/>
                </a:lnTo>
                <a:lnTo>
                  <a:pt x="743462" y="554575"/>
                </a:lnTo>
                <a:lnTo>
                  <a:pt x="698877" y="548519"/>
                </a:lnTo>
                <a:lnTo>
                  <a:pt x="654644" y="540284"/>
                </a:lnTo>
                <a:lnTo>
                  <a:pt x="610867" y="529888"/>
                </a:lnTo>
                <a:lnTo>
                  <a:pt x="567654" y="517356"/>
                </a:lnTo>
                <a:lnTo>
                  <a:pt x="525107" y="502719"/>
                </a:lnTo>
                <a:lnTo>
                  <a:pt x="483330" y="486012"/>
                </a:lnTo>
                <a:lnTo>
                  <a:pt x="442423" y="467275"/>
                </a:lnTo>
                <a:lnTo>
                  <a:pt x="402485" y="446554"/>
                </a:lnTo>
                <a:lnTo>
                  <a:pt x="363612" y="423897"/>
                </a:lnTo>
                <a:lnTo>
                  <a:pt x="325897" y="399361"/>
                </a:lnTo>
                <a:lnTo>
                  <a:pt x="289431" y="373004"/>
                </a:lnTo>
                <a:lnTo>
                  <a:pt x="254303" y="344889"/>
                </a:lnTo>
                <a:lnTo>
                  <a:pt x="220596" y="315084"/>
                </a:lnTo>
                <a:lnTo>
                  <a:pt x="188393" y="283662"/>
                </a:lnTo>
                <a:lnTo>
                  <a:pt x="157770" y="250696"/>
                </a:lnTo>
                <a:lnTo>
                  <a:pt x="128801" y="216269"/>
                </a:lnTo>
                <a:lnTo>
                  <a:pt x="101557" y="180461"/>
                </a:lnTo>
                <a:lnTo>
                  <a:pt x="76103" y="143359"/>
                </a:lnTo>
                <a:lnTo>
                  <a:pt x="52499" y="105054"/>
                </a:lnTo>
                <a:lnTo>
                  <a:pt x="30804" y="65636"/>
                </a:lnTo>
                <a:lnTo>
                  <a:pt x="11069" y="25201"/>
                </a:lnTo>
                <a:lnTo>
                  <a:pt x="1953" y="4634"/>
                </a:lnTo>
                <a:lnTo>
                  <a:pt x="0" y="0"/>
                </a:lnTo>
              </a:path>
            </a:pathLst>
          </a:custGeom>
          <a:ln w="47148">
            <a:solidFill>
              <a:srgbClr val="FFBE03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716000" cy="7731759"/>
            <a:chOff x="0" y="0"/>
            <a:chExt cx="13716000" cy="773175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89839" y="4078747"/>
              <a:ext cx="2992966" cy="30734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5076" y="706471"/>
              <a:ext cx="3431431" cy="3429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4050" y="4647007"/>
              <a:ext cx="1833304" cy="18669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5363845" marR="5080">
              <a:lnSpc>
                <a:spcPct val="134000"/>
              </a:lnSpc>
              <a:spcBef>
                <a:spcPts val="95"/>
              </a:spcBef>
            </a:pPr>
            <a:r>
              <a:rPr dirty="0" spc="30"/>
              <a:t>These </a:t>
            </a:r>
            <a:r>
              <a:rPr dirty="0" spc="55"/>
              <a:t>successful </a:t>
            </a:r>
            <a:r>
              <a:rPr dirty="0" spc="130"/>
              <a:t>case </a:t>
            </a:r>
            <a:r>
              <a:rPr dirty="0" spc="40"/>
              <a:t>studies </a:t>
            </a:r>
            <a:r>
              <a:rPr dirty="0" spc="15"/>
              <a:t>highlight </a:t>
            </a:r>
            <a:r>
              <a:rPr dirty="0" spc="65"/>
              <a:t>the </a:t>
            </a:r>
            <a:r>
              <a:rPr dirty="0" spc="55"/>
              <a:t>transformative </a:t>
            </a:r>
            <a:r>
              <a:rPr dirty="0" spc="-480"/>
              <a:t> </a:t>
            </a:r>
            <a:r>
              <a:rPr dirty="0" spc="85"/>
              <a:t>p</a:t>
            </a:r>
            <a:r>
              <a:rPr dirty="0" spc="55"/>
              <a:t>o</a:t>
            </a:r>
            <a:r>
              <a:rPr dirty="0" spc="95"/>
              <a:t>w</a:t>
            </a:r>
            <a:r>
              <a:rPr dirty="0" spc="85"/>
              <a:t>e</a:t>
            </a:r>
            <a:r>
              <a:rPr dirty="0" spc="-50"/>
              <a:t>r</a:t>
            </a:r>
            <a:r>
              <a:rPr dirty="0" spc="-125"/>
              <a:t> </a:t>
            </a:r>
            <a:r>
              <a:rPr dirty="0" spc="55"/>
              <a:t>o</a:t>
            </a:r>
            <a:r>
              <a:rPr dirty="0" spc="-55"/>
              <a:t>f</a:t>
            </a:r>
            <a:r>
              <a:rPr dirty="0" spc="-55"/>
              <a:t> </a:t>
            </a:r>
            <a:r>
              <a:rPr dirty="0" spc="-60"/>
              <a:t>l</a:t>
            </a:r>
            <a:r>
              <a:rPr dirty="0" spc="55"/>
              <a:t>o</a:t>
            </a:r>
            <a:r>
              <a:rPr dirty="0" spc="160"/>
              <a:t>c</a:t>
            </a:r>
            <a:r>
              <a:rPr dirty="0" spc="204"/>
              <a:t>a</a:t>
            </a:r>
            <a:r>
              <a:rPr dirty="0" spc="-65"/>
              <a:t>l</a:t>
            </a:r>
            <a:r>
              <a:rPr dirty="0" spc="-95"/>
              <a:t> </a:t>
            </a:r>
            <a:r>
              <a:rPr dirty="0" spc="-75"/>
              <a:t>r</a:t>
            </a:r>
            <a:r>
              <a:rPr dirty="0" spc="-60"/>
              <a:t>i</a:t>
            </a:r>
            <a:r>
              <a:rPr dirty="0" spc="85"/>
              <a:t>d</a:t>
            </a:r>
            <a:r>
              <a:rPr dirty="0" spc="85"/>
              <a:t>e</a:t>
            </a:r>
            <a:r>
              <a:rPr dirty="0"/>
              <a:t>-</a:t>
            </a:r>
            <a:r>
              <a:rPr dirty="0" spc="50"/>
              <a:t>s</a:t>
            </a:r>
            <a:r>
              <a:rPr dirty="0" spc="45"/>
              <a:t>h</a:t>
            </a:r>
            <a:r>
              <a:rPr dirty="0" spc="204"/>
              <a:t>a</a:t>
            </a:r>
            <a:r>
              <a:rPr dirty="0" spc="-75"/>
              <a:t>r</a:t>
            </a:r>
            <a:r>
              <a:rPr dirty="0" spc="-60"/>
              <a:t>i</a:t>
            </a:r>
            <a:r>
              <a:rPr dirty="0" spc="45"/>
              <a:t>n</a:t>
            </a:r>
            <a:r>
              <a:rPr dirty="0" spc="95"/>
              <a:t>g</a:t>
            </a:r>
            <a:r>
              <a:rPr dirty="0" spc="-95"/>
              <a:t> </a:t>
            </a:r>
            <a:r>
              <a:rPr dirty="0" spc="204"/>
              <a:t>a</a:t>
            </a:r>
            <a:r>
              <a:rPr dirty="0" spc="45"/>
              <a:t>n</a:t>
            </a:r>
            <a:r>
              <a:rPr dirty="0" spc="85"/>
              <a:t>d</a:t>
            </a:r>
            <a:r>
              <a:rPr dirty="0" spc="-95"/>
              <a:t> </a:t>
            </a:r>
            <a:r>
              <a:rPr dirty="0" spc="-60"/>
              <a:t>l</a:t>
            </a:r>
            <a:r>
              <a:rPr dirty="0" spc="55"/>
              <a:t>o</a:t>
            </a:r>
            <a:r>
              <a:rPr dirty="0" spc="95"/>
              <a:t>w</a:t>
            </a:r>
            <a:r>
              <a:rPr dirty="0"/>
              <a:t>-</a:t>
            </a:r>
            <a:r>
              <a:rPr dirty="0" spc="160"/>
              <a:t>c</a:t>
            </a:r>
            <a:r>
              <a:rPr dirty="0" spc="55"/>
              <a:t>o</a:t>
            </a:r>
            <a:r>
              <a:rPr dirty="0" spc="50"/>
              <a:t>s</a:t>
            </a:r>
            <a:r>
              <a:rPr dirty="0" spc="-10"/>
              <a:t>t</a:t>
            </a:r>
            <a:r>
              <a:rPr dirty="0" spc="-55"/>
              <a:t> </a:t>
            </a:r>
            <a:r>
              <a:rPr dirty="0" spc="85"/>
              <a:t>e</a:t>
            </a:r>
            <a:r>
              <a:rPr dirty="0" spc="-60"/>
              <a:t>l</a:t>
            </a:r>
            <a:r>
              <a:rPr dirty="0" spc="85"/>
              <a:t>e</a:t>
            </a:r>
            <a:r>
              <a:rPr dirty="0" spc="160"/>
              <a:t>c</a:t>
            </a:r>
            <a:r>
              <a:rPr dirty="0" spc="35"/>
              <a:t>t</a:t>
            </a:r>
            <a:r>
              <a:rPr dirty="0" spc="-75"/>
              <a:t>r</a:t>
            </a:r>
            <a:r>
              <a:rPr dirty="0" spc="-60"/>
              <a:t>i</a:t>
            </a:r>
            <a:r>
              <a:rPr dirty="0" spc="160"/>
              <a:t>c</a:t>
            </a:r>
            <a:r>
              <a:rPr dirty="0" spc="-100"/>
              <a:t> </a:t>
            </a:r>
            <a:r>
              <a:rPr dirty="0" spc="95"/>
              <a:t>v</a:t>
            </a:r>
            <a:r>
              <a:rPr dirty="0" spc="85"/>
              <a:t>e</a:t>
            </a:r>
            <a:r>
              <a:rPr dirty="0" spc="45"/>
              <a:t>h</a:t>
            </a:r>
            <a:r>
              <a:rPr dirty="0" spc="-60"/>
              <a:t>i</a:t>
            </a:r>
            <a:r>
              <a:rPr dirty="0" spc="160"/>
              <a:t>c</a:t>
            </a:r>
            <a:r>
              <a:rPr dirty="0" spc="-60"/>
              <a:t>l</a:t>
            </a:r>
            <a:r>
              <a:rPr dirty="0" spc="85"/>
              <a:t>e</a:t>
            </a:r>
            <a:r>
              <a:rPr dirty="0" spc="30"/>
              <a:t>s</a:t>
            </a:r>
            <a:r>
              <a:rPr dirty="0" spc="-80"/>
              <a:t> </a:t>
            </a:r>
            <a:r>
              <a:rPr dirty="0" spc="-60"/>
              <a:t>i</a:t>
            </a:r>
            <a:r>
              <a:rPr dirty="0" spc="30"/>
              <a:t>n  </a:t>
            </a:r>
            <a:r>
              <a:rPr dirty="0" spc="10"/>
              <a:t>rural </a:t>
            </a:r>
            <a:r>
              <a:rPr dirty="0" spc="50"/>
              <a:t>areas. </a:t>
            </a:r>
            <a:r>
              <a:rPr dirty="0" spc="25"/>
              <a:t>From </a:t>
            </a:r>
            <a:r>
              <a:rPr dirty="0" spc="60"/>
              <a:t>small </a:t>
            </a:r>
            <a:r>
              <a:rPr dirty="0" spc="50"/>
              <a:t>towns </a:t>
            </a:r>
            <a:r>
              <a:rPr dirty="0" spc="45"/>
              <a:t>to </a:t>
            </a:r>
            <a:r>
              <a:rPr dirty="0" spc="65"/>
              <a:t>remote </a:t>
            </a:r>
            <a:r>
              <a:rPr dirty="0" spc="20"/>
              <a:t>villages, </a:t>
            </a:r>
            <a:r>
              <a:rPr dirty="0" spc="25"/>
              <a:t> </a:t>
            </a:r>
            <a:r>
              <a:rPr dirty="0" spc="65"/>
              <a:t>communities </a:t>
            </a:r>
            <a:r>
              <a:rPr dirty="0" spc="114"/>
              <a:t>have </a:t>
            </a:r>
            <a:r>
              <a:rPr dirty="0" spc="35"/>
              <a:t>experienced </a:t>
            </a:r>
            <a:r>
              <a:rPr dirty="0" spc="65"/>
              <a:t>increased </a:t>
            </a:r>
            <a:r>
              <a:rPr dirty="0" spc="35"/>
              <a:t>accessibility, </a:t>
            </a:r>
            <a:r>
              <a:rPr dirty="0" spc="40"/>
              <a:t> </a:t>
            </a:r>
            <a:r>
              <a:rPr dirty="0" spc="70"/>
              <a:t>reduced </a:t>
            </a:r>
            <a:r>
              <a:rPr dirty="0" spc="45"/>
              <a:t>transportation </a:t>
            </a:r>
            <a:r>
              <a:rPr dirty="0" spc="30"/>
              <a:t>costs, </a:t>
            </a:r>
            <a:r>
              <a:rPr dirty="0" spc="25"/>
              <a:t>lower </a:t>
            </a:r>
            <a:r>
              <a:rPr dirty="0" spc="80"/>
              <a:t>carbon </a:t>
            </a:r>
            <a:r>
              <a:rPr dirty="0" spc="20"/>
              <a:t>emissions, </a:t>
            </a:r>
            <a:r>
              <a:rPr dirty="0" spc="110"/>
              <a:t>and </a:t>
            </a:r>
            <a:r>
              <a:rPr dirty="0" spc="-480"/>
              <a:t> </a:t>
            </a:r>
            <a:r>
              <a:rPr dirty="0" spc="55"/>
              <a:t>improved </a:t>
            </a:r>
            <a:r>
              <a:rPr dirty="0" spc="35"/>
              <a:t>overall </a:t>
            </a:r>
            <a:r>
              <a:rPr dirty="0" spc="10"/>
              <a:t>mobility. </a:t>
            </a:r>
            <a:r>
              <a:rPr dirty="0" spc="30"/>
              <a:t>These </a:t>
            </a:r>
            <a:r>
              <a:rPr dirty="0" spc="80"/>
              <a:t>success </a:t>
            </a:r>
            <a:r>
              <a:rPr dirty="0" spc="15"/>
              <a:t>stories </a:t>
            </a:r>
            <a:r>
              <a:rPr dirty="0" spc="55"/>
              <a:t>serve </a:t>
            </a:r>
            <a:r>
              <a:rPr dirty="0" spc="120"/>
              <a:t>as </a:t>
            </a:r>
            <a:r>
              <a:rPr dirty="0" spc="125"/>
              <a:t> </a:t>
            </a:r>
            <a:r>
              <a:rPr dirty="0" spc="25"/>
              <a:t>inspiration </a:t>
            </a:r>
            <a:r>
              <a:rPr dirty="0" spc="110"/>
              <a:t>and </a:t>
            </a:r>
            <a:r>
              <a:rPr dirty="0" spc="15"/>
              <a:t>proof </a:t>
            </a:r>
            <a:r>
              <a:rPr dirty="0" spc="70"/>
              <a:t>that </a:t>
            </a:r>
            <a:r>
              <a:rPr dirty="0"/>
              <a:t>revolutionizing </a:t>
            </a:r>
            <a:r>
              <a:rPr dirty="0" spc="10"/>
              <a:t>rural </a:t>
            </a:r>
            <a:r>
              <a:rPr dirty="0" spc="15"/>
              <a:t> </a:t>
            </a:r>
            <a:r>
              <a:rPr dirty="0" spc="45"/>
              <a:t>transportation</a:t>
            </a:r>
            <a:r>
              <a:rPr dirty="0" spc="-90"/>
              <a:t> </a:t>
            </a:r>
            <a:r>
              <a:rPr dirty="0" spc="-15"/>
              <a:t>is</a:t>
            </a:r>
            <a:r>
              <a:rPr dirty="0" spc="-75"/>
              <a:t> </a:t>
            </a:r>
            <a:r>
              <a:rPr dirty="0" spc="30"/>
              <a:t>not</a:t>
            </a:r>
            <a:r>
              <a:rPr dirty="0" spc="-50"/>
              <a:t> </a:t>
            </a:r>
            <a:r>
              <a:rPr dirty="0" spc="30"/>
              <a:t>only</a:t>
            </a:r>
            <a:r>
              <a:rPr dirty="0" spc="-80"/>
              <a:t> </a:t>
            </a:r>
            <a:r>
              <a:rPr dirty="0" spc="40"/>
              <a:t>possible</a:t>
            </a:r>
            <a:r>
              <a:rPr dirty="0" spc="-114"/>
              <a:t> </a:t>
            </a:r>
            <a:r>
              <a:rPr dirty="0" spc="40"/>
              <a:t>but</a:t>
            </a:r>
            <a:r>
              <a:rPr dirty="0" spc="-50"/>
              <a:t> </a:t>
            </a:r>
            <a:r>
              <a:rPr dirty="0" spc="65"/>
              <a:t>also</a:t>
            </a:r>
            <a:r>
              <a:rPr dirty="0" spc="-90"/>
              <a:t> </a:t>
            </a:r>
            <a:r>
              <a:rPr dirty="0" spc="45"/>
              <a:t>beneficial</a:t>
            </a:r>
            <a:r>
              <a:rPr dirty="0" spc="-90"/>
              <a:t> </a:t>
            </a:r>
            <a:r>
              <a:rPr dirty="0" spc="-5"/>
              <a:t>for</a:t>
            </a:r>
            <a:r>
              <a:rPr dirty="0" spc="-120"/>
              <a:t> </a:t>
            </a:r>
            <a:r>
              <a:rPr dirty="0" spc="30"/>
              <a:t>all </a:t>
            </a:r>
            <a:r>
              <a:rPr dirty="0" spc="35"/>
              <a:t> stakeholders</a:t>
            </a:r>
            <a:r>
              <a:rPr dirty="0" spc="-85"/>
              <a:t> </a:t>
            </a:r>
            <a:r>
              <a:rPr dirty="0" spc="20"/>
              <a:t>involved.</a:t>
            </a:r>
          </a:p>
        </p:txBody>
      </p:sp>
      <p:sp>
        <p:nvSpPr>
          <p:cNvPr id="7" name="object 7"/>
          <p:cNvSpPr/>
          <p:nvPr/>
        </p:nvSpPr>
        <p:spPr>
          <a:xfrm>
            <a:off x="6526317" y="1239523"/>
            <a:ext cx="5990590" cy="1342390"/>
          </a:xfrm>
          <a:custGeom>
            <a:avLst/>
            <a:gdLst/>
            <a:ahLst/>
            <a:cxnLst/>
            <a:rect l="l" t="t" r="r" b="b"/>
            <a:pathLst>
              <a:path w="5990590" h="1342389">
                <a:moveTo>
                  <a:pt x="5990153" y="1341909"/>
                </a:moveTo>
                <a:lnTo>
                  <a:pt x="0" y="1341909"/>
                </a:lnTo>
                <a:lnTo>
                  <a:pt x="0" y="0"/>
                </a:lnTo>
                <a:lnTo>
                  <a:pt x="5990153" y="0"/>
                </a:lnTo>
                <a:lnTo>
                  <a:pt x="5990153" y="13419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513617" y="1182029"/>
            <a:ext cx="5474335" cy="1393825"/>
          </a:xfrm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ts val="3629"/>
              </a:lnSpc>
              <a:spcBef>
                <a:spcPts val="80"/>
              </a:spcBef>
            </a:pPr>
            <a:r>
              <a:rPr dirty="0" spc="204"/>
              <a:t>8</a:t>
            </a:r>
            <a:r>
              <a:rPr dirty="0" spc="-245"/>
              <a:t>.</a:t>
            </a:r>
            <a:r>
              <a:rPr dirty="0" spc="-240"/>
              <a:t> </a:t>
            </a:r>
            <a:r>
              <a:rPr dirty="0" spc="254"/>
              <a:t>S</a:t>
            </a:r>
            <a:r>
              <a:rPr dirty="0" spc="250"/>
              <a:t>u</a:t>
            </a:r>
            <a:r>
              <a:rPr dirty="0" spc="254"/>
              <a:t>cc</a:t>
            </a:r>
            <a:r>
              <a:rPr dirty="0" spc="70"/>
              <a:t>e</a:t>
            </a:r>
            <a:r>
              <a:rPr dirty="0" spc="380"/>
              <a:t>ss</a:t>
            </a:r>
            <a:r>
              <a:rPr dirty="0" spc="-10"/>
              <a:t>f</a:t>
            </a:r>
            <a:r>
              <a:rPr dirty="0" spc="250"/>
              <a:t>u</a:t>
            </a:r>
            <a:r>
              <a:rPr dirty="0" spc="5"/>
              <a:t>l</a:t>
            </a:r>
            <a:r>
              <a:rPr dirty="0" spc="-275"/>
              <a:t> </a:t>
            </a:r>
            <a:r>
              <a:rPr dirty="0" spc="470"/>
              <a:t>C</a:t>
            </a:r>
            <a:r>
              <a:rPr dirty="0" spc="420"/>
              <a:t>a</a:t>
            </a:r>
            <a:r>
              <a:rPr dirty="0" spc="380"/>
              <a:t>s</a:t>
            </a:r>
            <a:r>
              <a:rPr dirty="0" spc="130"/>
              <a:t>e</a:t>
            </a:r>
            <a:r>
              <a:rPr dirty="0" spc="-315"/>
              <a:t> </a:t>
            </a:r>
            <a:r>
              <a:rPr dirty="0" spc="254"/>
              <a:t>S</a:t>
            </a:r>
            <a:r>
              <a:rPr dirty="0" spc="30"/>
              <a:t>t</a:t>
            </a:r>
            <a:r>
              <a:rPr dirty="0" spc="250"/>
              <a:t>u</a:t>
            </a:r>
            <a:r>
              <a:rPr dirty="0" spc="285"/>
              <a:t>d</a:t>
            </a:r>
            <a:r>
              <a:rPr dirty="0" spc="-25"/>
              <a:t>i</a:t>
            </a:r>
            <a:r>
              <a:rPr dirty="0" spc="70"/>
              <a:t>e</a:t>
            </a:r>
            <a:r>
              <a:rPr dirty="0" spc="380"/>
              <a:t>s</a:t>
            </a:r>
            <a:r>
              <a:rPr dirty="0" spc="-254"/>
              <a:t> </a:t>
            </a:r>
            <a:r>
              <a:rPr dirty="0" spc="210"/>
              <a:t>o</a:t>
            </a:r>
            <a:r>
              <a:rPr dirty="0" spc="-20"/>
              <a:t>f  </a:t>
            </a:r>
            <a:r>
              <a:rPr dirty="0" spc="80"/>
              <a:t>R</a:t>
            </a:r>
            <a:r>
              <a:rPr dirty="0" spc="250"/>
              <a:t>u</a:t>
            </a:r>
            <a:r>
              <a:rPr dirty="0" spc="-5"/>
              <a:t>r</a:t>
            </a:r>
            <a:r>
              <a:rPr dirty="0" spc="420"/>
              <a:t>a</a:t>
            </a:r>
            <a:r>
              <a:rPr dirty="0" spc="5"/>
              <a:t>l</a:t>
            </a:r>
            <a:r>
              <a:rPr dirty="0" spc="-275"/>
              <a:t> </a:t>
            </a:r>
            <a:r>
              <a:rPr dirty="0" spc="-90"/>
              <a:t>T</a:t>
            </a:r>
            <a:r>
              <a:rPr dirty="0" spc="-5"/>
              <a:t>r</a:t>
            </a:r>
            <a:r>
              <a:rPr dirty="0" spc="420"/>
              <a:t>a</a:t>
            </a:r>
            <a:r>
              <a:rPr dirty="0" spc="250"/>
              <a:t>n</a:t>
            </a:r>
            <a:r>
              <a:rPr dirty="0" spc="380"/>
              <a:t>s</a:t>
            </a:r>
            <a:r>
              <a:rPr dirty="0" spc="275"/>
              <a:t>p</a:t>
            </a:r>
            <a:r>
              <a:rPr dirty="0" spc="210"/>
              <a:t>o</a:t>
            </a:r>
            <a:r>
              <a:rPr dirty="0" spc="-5"/>
              <a:t>r</a:t>
            </a:r>
            <a:r>
              <a:rPr dirty="0" spc="30"/>
              <a:t>t</a:t>
            </a:r>
            <a:r>
              <a:rPr dirty="0" spc="420"/>
              <a:t>a</a:t>
            </a:r>
            <a:r>
              <a:rPr dirty="0" spc="30"/>
              <a:t>t</a:t>
            </a:r>
            <a:r>
              <a:rPr dirty="0" spc="-25"/>
              <a:t>i</a:t>
            </a:r>
            <a:r>
              <a:rPr dirty="0" spc="210"/>
              <a:t>o</a:t>
            </a:r>
            <a:r>
              <a:rPr dirty="0" spc="170"/>
              <a:t>n  </a:t>
            </a:r>
            <a:r>
              <a:rPr dirty="0" spc="140"/>
              <a:t>Revolution</a:t>
            </a: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13593" y="6650221"/>
            <a:ext cx="2125981" cy="1081458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6433940" y="0"/>
            <a:ext cx="1689100" cy="560705"/>
          </a:xfrm>
          <a:custGeom>
            <a:avLst/>
            <a:gdLst/>
            <a:ahLst/>
            <a:cxnLst/>
            <a:rect l="l" t="t" r="r" b="b"/>
            <a:pathLst>
              <a:path w="1689100" h="560705">
                <a:moveTo>
                  <a:pt x="1689007" y="0"/>
                </a:moveTo>
                <a:lnTo>
                  <a:pt x="1673190" y="35401"/>
                </a:lnTo>
                <a:lnTo>
                  <a:pt x="1652960" y="75590"/>
                </a:lnTo>
                <a:lnTo>
                  <a:pt x="1630782" y="114739"/>
                </a:lnTo>
                <a:lnTo>
                  <a:pt x="1606711" y="152752"/>
                </a:lnTo>
                <a:lnTo>
                  <a:pt x="1580803" y="189538"/>
                </a:lnTo>
                <a:lnTo>
                  <a:pt x="1553121" y="225009"/>
                </a:lnTo>
                <a:lnTo>
                  <a:pt x="1523733" y="259079"/>
                </a:lnTo>
                <a:lnTo>
                  <a:pt x="1492708" y="291665"/>
                </a:lnTo>
                <a:lnTo>
                  <a:pt x="1460121" y="322690"/>
                </a:lnTo>
                <a:lnTo>
                  <a:pt x="1426051" y="352079"/>
                </a:lnTo>
                <a:lnTo>
                  <a:pt x="1390580" y="379761"/>
                </a:lnTo>
                <a:lnTo>
                  <a:pt x="1353794" y="405669"/>
                </a:lnTo>
                <a:lnTo>
                  <a:pt x="1315781" y="429740"/>
                </a:lnTo>
                <a:lnTo>
                  <a:pt x="1276632" y="451918"/>
                </a:lnTo>
                <a:lnTo>
                  <a:pt x="1236443" y="472147"/>
                </a:lnTo>
                <a:lnTo>
                  <a:pt x="1195309" y="490381"/>
                </a:lnTo>
                <a:lnTo>
                  <a:pt x="1153330" y="506574"/>
                </a:lnTo>
                <a:lnTo>
                  <a:pt x="1110607" y="520688"/>
                </a:lnTo>
                <a:lnTo>
                  <a:pt x="1067243" y="532688"/>
                </a:lnTo>
                <a:lnTo>
                  <a:pt x="1023342" y="542546"/>
                </a:lnTo>
                <a:lnTo>
                  <a:pt x="979011" y="550238"/>
                </a:lnTo>
                <a:lnTo>
                  <a:pt x="934356" y="555746"/>
                </a:lnTo>
                <a:lnTo>
                  <a:pt x="889484" y="559056"/>
                </a:lnTo>
                <a:lnTo>
                  <a:pt x="844503" y="560160"/>
                </a:lnTo>
                <a:lnTo>
                  <a:pt x="833253" y="560091"/>
                </a:lnTo>
                <a:lnTo>
                  <a:pt x="788290" y="558435"/>
                </a:lnTo>
                <a:lnTo>
                  <a:pt x="743462" y="554575"/>
                </a:lnTo>
                <a:lnTo>
                  <a:pt x="698877" y="548519"/>
                </a:lnTo>
                <a:lnTo>
                  <a:pt x="654644" y="540284"/>
                </a:lnTo>
                <a:lnTo>
                  <a:pt x="610867" y="529888"/>
                </a:lnTo>
                <a:lnTo>
                  <a:pt x="567654" y="517356"/>
                </a:lnTo>
                <a:lnTo>
                  <a:pt x="525107" y="502719"/>
                </a:lnTo>
                <a:lnTo>
                  <a:pt x="483330" y="486012"/>
                </a:lnTo>
                <a:lnTo>
                  <a:pt x="442423" y="467275"/>
                </a:lnTo>
                <a:lnTo>
                  <a:pt x="402485" y="446554"/>
                </a:lnTo>
                <a:lnTo>
                  <a:pt x="363612" y="423897"/>
                </a:lnTo>
                <a:lnTo>
                  <a:pt x="325897" y="399361"/>
                </a:lnTo>
                <a:lnTo>
                  <a:pt x="289431" y="373004"/>
                </a:lnTo>
                <a:lnTo>
                  <a:pt x="254303" y="344889"/>
                </a:lnTo>
                <a:lnTo>
                  <a:pt x="220596" y="315084"/>
                </a:lnTo>
                <a:lnTo>
                  <a:pt x="188393" y="283662"/>
                </a:lnTo>
                <a:lnTo>
                  <a:pt x="157770" y="250696"/>
                </a:lnTo>
                <a:lnTo>
                  <a:pt x="128801" y="216269"/>
                </a:lnTo>
                <a:lnTo>
                  <a:pt x="101557" y="180461"/>
                </a:lnTo>
                <a:lnTo>
                  <a:pt x="76103" y="143359"/>
                </a:lnTo>
                <a:lnTo>
                  <a:pt x="52499" y="105054"/>
                </a:lnTo>
                <a:lnTo>
                  <a:pt x="30804" y="65636"/>
                </a:lnTo>
                <a:lnTo>
                  <a:pt x="11069" y="25201"/>
                </a:lnTo>
                <a:lnTo>
                  <a:pt x="1953" y="4634"/>
                </a:lnTo>
                <a:lnTo>
                  <a:pt x="0" y="0"/>
                </a:lnTo>
              </a:path>
            </a:pathLst>
          </a:custGeom>
          <a:ln w="47148">
            <a:solidFill>
              <a:srgbClr val="FFBE03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2023-11-22T12:04:03Z</dcterms:created>
  <dcterms:modified xsi:type="dcterms:W3CDTF">2023-11-22T12:04:03Z</dcterms:modified>
</cp:coreProperties>
</file>